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59" r:id="rId4"/>
    <p:sldId id="269" r:id="rId5"/>
    <p:sldId id="260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67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98B"/>
    <a:srgbClr val="FBFBFB"/>
    <a:srgbClr val="B80815"/>
    <a:srgbClr val="CD0917"/>
    <a:srgbClr val="0E4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9E2D5E-FFA7-4DEE-85E4-EE13CA0699CE}" v="4" dt="2024-10-22T06:30:04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2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dula Štěpánková" userId="6e47ce8a-9213-4b41-9f1c-dcc08dff657e" providerId="ADAL" clId="{A29E2D5E-FFA7-4DEE-85E4-EE13CA0699CE}"/>
    <pc:docChg chg="undo custSel addSld delSld modSld sldOrd">
      <pc:chgData name="Vendula Štěpánková" userId="6e47ce8a-9213-4b41-9f1c-dcc08dff657e" providerId="ADAL" clId="{A29E2D5E-FFA7-4DEE-85E4-EE13CA0699CE}" dt="2024-10-22T07:25:31.535" v="219" actId="207"/>
      <pc:docMkLst>
        <pc:docMk/>
      </pc:docMkLst>
      <pc:sldChg chg="addSp delSp modSp mod">
        <pc:chgData name="Vendula Štěpánková" userId="6e47ce8a-9213-4b41-9f1c-dcc08dff657e" providerId="ADAL" clId="{A29E2D5E-FFA7-4DEE-85E4-EE13CA0699CE}" dt="2024-10-22T07:25:12.113" v="216" actId="12"/>
        <pc:sldMkLst>
          <pc:docMk/>
          <pc:sldMk cId="1871829159" sldId="259"/>
        </pc:sldMkLst>
        <pc:spChg chg="add del mod">
          <ac:chgData name="Vendula Štěpánková" userId="6e47ce8a-9213-4b41-9f1c-dcc08dff657e" providerId="ADAL" clId="{A29E2D5E-FFA7-4DEE-85E4-EE13CA0699CE}" dt="2024-10-22T07:25:12.113" v="216" actId="12"/>
          <ac:spMkLst>
            <pc:docMk/>
            <pc:sldMk cId="1871829159" sldId="259"/>
            <ac:spMk id="3" creationId="{BD75A975-F1AC-AC93-1932-5AD8C5D9F60C}"/>
          </ac:spMkLst>
        </pc:spChg>
        <pc:spChg chg="add del mod">
          <ac:chgData name="Vendula Štěpánková" userId="6e47ce8a-9213-4b41-9f1c-dcc08dff657e" providerId="ADAL" clId="{A29E2D5E-FFA7-4DEE-85E4-EE13CA0699CE}" dt="2024-10-22T06:41:40.186" v="174" actId="478"/>
          <ac:spMkLst>
            <pc:docMk/>
            <pc:sldMk cId="1871829159" sldId="259"/>
            <ac:spMk id="6" creationId="{BA961525-A266-87CF-BAC0-D5F65FB512DF}"/>
          </ac:spMkLst>
        </pc:spChg>
      </pc:sldChg>
      <pc:sldChg chg="setBg">
        <pc:chgData name="Vendula Štěpánková" userId="6e47ce8a-9213-4b41-9f1c-dcc08dff657e" providerId="ADAL" clId="{A29E2D5E-FFA7-4DEE-85E4-EE13CA0699CE}" dt="2024-10-22T06:30:04.387" v="97"/>
        <pc:sldMkLst>
          <pc:docMk/>
          <pc:sldMk cId="3896438892" sldId="261"/>
        </pc:sldMkLst>
      </pc:sldChg>
      <pc:sldChg chg="del">
        <pc:chgData name="Vendula Štěpánková" userId="6e47ce8a-9213-4b41-9f1c-dcc08dff657e" providerId="ADAL" clId="{A29E2D5E-FFA7-4DEE-85E4-EE13CA0699CE}" dt="2024-10-22T06:26:36.590" v="60" actId="47"/>
        <pc:sldMkLst>
          <pc:docMk/>
          <pc:sldMk cId="489628162" sldId="266"/>
        </pc:sldMkLst>
      </pc:sldChg>
      <pc:sldChg chg="addSp delSp modSp mod">
        <pc:chgData name="Vendula Štěpánková" userId="6e47ce8a-9213-4b41-9f1c-dcc08dff657e" providerId="ADAL" clId="{A29E2D5E-FFA7-4DEE-85E4-EE13CA0699CE}" dt="2024-10-22T07:19:32.784" v="203" actId="1076"/>
        <pc:sldMkLst>
          <pc:docMk/>
          <pc:sldMk cId="3104402311" sldId="267"/>
        </pc:sldMkLst>
        <pc:spChg chg="mod">
          <ac:chgData name="Vendula Štěpánková" userId="6e47ce8a-9213-4b41-9f1c-dcc08dff657e" providerId="ADAL" clId="{A29E2D5E-FFA7-4DEE-85E4-EE13CA0699CE}" dt="2024-10-22T06:32:07.306" v="113" actId="1076"/>
          <ac:spMkLst>
            <pc:docMk/>
            <pc:sldMk cId="3104402311" sldId="267"/>
            <ac:spMk id="2" creationId="{9745F2CF-DC6C-E944-6FD2-EDBAA74D2D01}"/>
          </ac:spMkLst>
        </pc:spChg>
        <pc:spChg chg="mod">
          <ac:chgData name="Vendula Štěpánková" userId="6e47ce8a-9213-4b41-9f1c-dcc08dff657e" providerId="ADAL" clId="{A29E2D5E-FFA7-4DEE-85E4-EE13CA0699CE}" dt="2024-10-22T07:19:32.784" v="203" actId="1076"/>
          <ac:spMkLst>
            <pc:docMk/>
            <pc:sldMk cId="3104402311" sldId="267"/>
            <ac:spMk id="3" creationId="{D918EC8F-9E78-33CC-00E5-9EAEC2B5D274}"/>
          </ac:spMkLst>
        </pc:spChg>
        <pc:spChg chg="add del mod">
          <ac:chgData name="Vendula Štěpánková" userId="6e47ce8a-9213-4b41-9f1c-dcc08dff657e" providerId="ADAL" clId="{A29E2D5E-FFA7-4DEE-85E4-EE13CA0699CE}" dt="2024-10-22T06:32:01.745" v="112" actId="478"/>
          <ac:spMkLst>
            <pc:docMk/>
            <pc:sldMk cId="3104402311" sldId="267"/>
            <ac:spMk id="5" creationId="{D017A25C-0079-8E22-E592-474FABC00D6E}"/>
          </ac:spMkLst>
        </pc:spChg>
        <pc:spChg chg="del">
          <ac:chgData name="Vendula Štěpánková" userId="6e47ce8a-9213-4b41-9f1c-dcc08dff657e" providerId="ADAL" clId="{A29E2D5E-FFA7-4DEE-85E4-EE13CA0699CE}" dt="2024-10-22T06:31:57.573" v="110" actId="478"/>
          <ac:spMkLst>
            <pc:docMk/>
            <pc:sldMk cId="3104402311" sldId="267"/>
            <ac:spMk id="6" creationId="{B17483D3-464A-6E1A-3684-FFFC828393AE}"/>
          </ac:spMkLst>
        </pc:spChg>
      </pc:sldChg>
      <pc:sldChg chg="del">
        <pc:chgData name="Vendula Štěpánková" userId="6e47ce8a-9213-4b41-9f1c-dcc08dff657e" providerId="ADAL" clId="{A29E2D5E-FFA7-4DEE-85E4-EE13CA0699CE}" dt="2024-10-22T06:26:38.152" v="61" actId="47"/>
        <pc:sldMkLst>
          <pc:docMk/>
          <pc:sldMk cId="2886179745" sldId="268"/>
        </pc:sldMkLst>
      </pc:sldChg>
      <pc:sldChg chg="modSp mod">
        <pc:chgData name="Vendula Štěpánková" userId="6e47ce8a-9213-4b41-9f1c-dcc08dff657e" providerId="ADAL" clId="{A29E2D5E-FFA7-4DEE-85E4-EE13CA0699CE}" dt="2024-10-22T07:25:31.535" v="219" actId="207"/>
        <pc:sldMkLst>
          <pc:docMk/>
          <pc:sldMk cId="2209869667" sldId="269"/>
        </pc:sldMkLst>
        <pc:spChg chg="mod">
          <ac:chgData name="Vendula Štěpánková" userId="6e47ce8a-9213-4b41-9f1c-dcc08dff657e" providerId="ADAL" clId="{A29E2D5E-FFA7-4DEE-85E4-EE13CA0699CE}" dt="2024-10-22T06:36:43.733" v="121" actId="20577"/>
          <ac:spMkLst>
            <pc:docMk/>
            <pc:sldMk cId="2209869667" sldId="269"/>
            <ac:spMk id="2" creationId="{1808A1C6-F721-F767-C9D5-194ECCF0C641}"/>
          </ac:spMkLst>
        </pc:spChg>
        <pc:spChg chg="mod">
          <ac:chgData name="Vendula Štěpánková" userId="6e47ce8a-9213-4b41-9f1c-dcc08dff657e" providerId="ADAL" clId="{A29E2D5E-FFA7-4DEE-85E4-EE13CA0699CE}" dt="2024-10-22T07:25:31.535" v="219" actId="207"/>
          <ac:spMkLst>
            <pc:docMk/>
            <pc:sldMk cId="2209869667" sldId="269"/>
            <ac:spMk id="3" creationId="{BD75A975-F1AC-AC93-1932-5AD8C5D9F60C}"/>
          </ac:spMkLst>
        </pc:spChg>
      </pc:sldChg>
      <pc:sldChg chg="modSp mod">
        <pc:chgData name="Vendula Štěpánková" userId="6e47ce8a-9213-4b41-9f1c-dcc08dff657e" providerId="ADAL" clId="{A29E2D5E-FFA7-4DEE-85E4-EE13CA0699CE}" dt="2024-10-22T06:44:12.702" v="198" actId="20577"/>
        <pc:sldMkLst>
          <pc:docMk/>
          <pc:sldMk cId="4068119317" sldId="270"/>
        </pc:sldMkLst>
        <pc:spChg chg="mod">
          <ac:chgData name="Vendula Štěpánková" userId="6e47ce8a-9213-4b41-9f1c-dcc08dff657e" providerId="ADAL" clId="{A29E2D5E-FFA7-4DEE-85E4-EE13CA0699CE}" dt="2024-10-22T06:44:12.702" v="198" actId="20577"/>
          <ac:spMkLst>
            <pc:docMk/>
            <pc:sldMk cId="4068119317" sldId="270"/>
            <ac:spMk id="3" creationId="{BD75A975-F1AC-AC93-1932-5AD8C5D9F60C}"/>
          </ac:spMkLst>
        </pc:spChg>
      </pc:sldChg>
      <pc:sldChg chg="modSp mod">
        <pc:chgData name="Vendula Štěpánková" userId="6e47ce8a-9213-4b41-9f1c-dcc08dff657e" providerId="ADAL" clId="{A29E2D5E-FFA7-4DEE-85E4-EE13CA0699CE}" dt="2024-10-22T07:19:15.989" v="202" actId="27636"/>
        <pc:sldMkLst>
          <pc:docMk/>
          <pc:sldMk cId="1492768641" sldId="272"/>
        </pc:sldMkLst>
        <pc:spChg chg="mod">
          <ac:chgData name="Vendula Štěpánková" userId="6e47ce8a-9213-4b41-9f1c-dcc08dff657e" providerId="ADAL" clId="{A29E2D5E-FFA7-4DEE-85E4-EE13CA0699CE}" dt="2024-10-22T07:19:15.989" v="202" actId="27636"/>
          <ac:spMkLst>
            <pc:docMk/>
            <pc:sldMk cId="1492768641" sldId="272"/>
            <ac:spMk id="3" creationId="{BD75A975-F1AC-AC93-1932-5AD8C5D9F60C}"/>
          </ac:spMkLst>
        </pc:spChg>
      </pc:sldChg>
      <pc:sldChg chg="modSp add mod ord">
        <pc:chgData name="Vendula Štěpánková" userId="6e47ce8a-9213-4b41-9f1c-dcc08dff657e" providerId="ADAL" clId="{A29E2D5E-FFA7-4DEE-85E4-EE13CA0699CE}" dt="2024-10-22T06:25:56.592" v="50" actId="27636"/>
        <pc:sldMkLst>
          <pc:docMk/>
          <pc:sldMk cId="2927892230" sldId="274"/>
        </pc:sldMkLst>
        <pc:spChg chg="mod">
          <ac:chgData name="Vendula Štěpánková" userId="6e47ce8a-9213-4b41-9f1c-dcc08dff657e" providerId="ADAL" clId="{A29E2D5E-FFA7-4DEE-85E4-EE13CA0699CE}" dt="2024-10-22T06:25:25.370" v="15" actId="20577"/>
          <ac:spMkLst>
            <pc:docMk/>
            <pc:sldMk cId="2927892230" sldId="274"/>
            <ac:spMk id="2" creationId="{1808A1C6-F721-F767-C9D5-194ECCF0C641}"/>
          </ac:spMkLst>
        </pc:spChg>
        <pc:spChg chg="mod">
          <ac:chgData name="Vendula Štěpánková" userId="6e47ce8a-9213-4b41-9f1c-dcc08dff657e" providerId="ADAL" clId="{A29E2D5E-FFA7-4DEE-85E4-EE13CA0699CE}" dt="2024-10-22T06:25:56.592" v="50" actId="27636"/>
          <ac:spMkLst>
            <pc:docMk/>
            <pc:sldMk cId="2927892230" sldId="274"/>
            <ac:spMk id="3" creationId="{BD75A975-F1AC-AC93-1932-5AD8C5D9F60C}"/>
          </ac:spMkLst>
        </pc:spChg>
      </pc:sldChg>
      <pc:sldChg chg="modSp add mod ord">
        <pc:chgData name="Vendula Štěpánková" userId="6e47ce8a-9213-4b41-9f1c-dcc08dff657e" providerId="ADAL" clId="{A29E2D5E-FFA7-4DEE-85E4-EE13CA0699CE}" dt="2024-10-22T06:26:18.355" v="56" actId="20577"/>
        <pc:sldMkLst>
          <pc:docMk/>
          <pc:sldMk cId="4116156703" sldId="275"/>
        </pc:sldMkLst>
        <pc:spChg chg="mod">
          <ac:chgData name="Vendula Štěpánková" userId="6e47ce8a-9213-4b41-9f1c-dcc08dff657e" providerId="ADAL" clId="{A29E2D5E-FFA7-4DEE-85E4-EE13CA0699CE}" dt="2024-10-22T06:26:15.528" v="54"/>
          <ac:spMkLst>
            <pc:docMk/>
            <pc:sldMk cId="4116156703" sldId="275"/>
            <ac:spMk id="2" creationId="{65F2F21F-F4B8-CFA5-DA91-9C50923B0A47}"/>
          </ac:spMkLst>
        </pc:spChg>
        <pc:spChg chg="mod">
          <ac:chgData name="Vendula Štěpánková" userId="6e47ce8a-9213-4b41-9f1c-dcc08dff657e" providerId="ADAL" clId="{A29E2D5E-FFA7-4DEE-85E4-EE13CA0699CE}" dt="2024-10-22T06:26:18.355" v="56" actId="20577"/>
          <ac:spMkLst>
            <pc:docMk/>
            <pc:sldMk cId="4116156703" sldId="275"/>
            <ac:spMk id="16" creationId="{88903718-546F-ED86-EDDD-F0DCA836C93C}"/>
          </ac:spMkLst>
        </pc:spChg>
      </pc:sldChg>
      <pc:sldChg chg="addSp delSp modSp add mod ord">
        <pc:chgData name="Vendula Štěpánková" userId="6e47ce8a-9213-4b41-9f1c-dcc08dff657e" providerId="ADAL" clId="{A29E2D5E-FFA7-4DEE-85E4-EE13CA0699CE}" dt="2024-10-22T06:27:08.309" v="70" actId="27636"/>
        <pc:sldMkLst>
          <pc:docMk/>
          <pc:sldMk cId="3036779784" sldId="276"/>
        </pc:sldMkLst>
        <pc:spChg chg="del">
          <ac:chgData name="Vendula Štěpánková" userId="6e47ce8a-9213-4b41-9f1c-dcc08dff657e" providerId="ADAL" clId="{A29E2D5E-FFA7-4DEE-85E4-EE13CA0699CE}" dt="2024-10-22T06:26:51.916" v="62" actId="478"/>
          <ac:spMkLst>
            <pc:docMk/>
            <pc:sldMk cId="3036779784" sldId="276"/>
            <ac:spMk id="2" creationId="{1808A1C6-F721-F767-C9D5-194ECCF0C641}"/>
          </ac:spMkLst>
        </pc:spChg>
        <pc:spChg chg="mod">
          <ac:chgData name="Vendula Štěpánková" userId="6e47ce8a-9213-4b41-9f1c-dcc08dff657e" providerId="ADAL" clId="{A29E2D5E-FFA7-4DEE-85E4-EE13CA0699CE}" dt="2024-10-22T06:27:08.309" v="70" actId="27636"/>
          <ac:spMkLst>
            <pc:docMk/>
            <pc:sldMk cId="3036779784" sldId="276"/>
            <ac:spMk id="3" creationId="{BD75A975-F1AC-AC93-1932-5AD8C5D9F60C}"/>
          </ac:spMkLst>
        </pc:spChg>
        <pc:spChg chg="add del mod">
          <ac:chgData name="Vendula Štěpánková" userId="6e47ce8a-9213-4b41-9f1c-dcc08dff657e" providerId="ADAL" clId="{A29E2D5E-FFA7-4DEE-85E4-EE13CA0699CE}" dt="2024-10-22T06:26:58.872" v="65" actId="478"/>
          <ac:spMkLst>
            <pc:docMk/>
            <pc:sldMk cId="3036779784" sldId="276"/>
            <ac:spMk id="6" creationId="{CB007670-C2F8-1A3E-2DA3-357D1444DEBC}"/>
          </ac:spMkLst>
        </pc:spChg>
      </pc:sldChg>
      <pc:sldChg chg="modSp add mod">
        <pc:chgData name="Vendula Štěpánková" userId="6e47ce8a-9213-4b41-9f1c-dcc08dff657e" providerId="ADAL" clId="{A29E2D5E-FFA7-4DEE-85E4-EE13CA0699CE}" dt="2024-10-22T06:27:32.305" v="78" actId="404"/>
        <pc:sldMkLst>
          <pc:docMk/>
          <pc:sldMk cId="3573408280" sldId="277"/>
        </pc:sldMkLst>
        <pc:spChg chg="mod">
          <ac:chgData name="Vendula Štěpánková" userId="6e47ce8a-9213-4b41-9f1c-dcc08dff657e" providerId="ADAL" clId="{A29E2D5E-FFA7-4DEE-85E4-EE13CA0699CE}" dt="2024-10-22T06:27:32.305" v="78" actId="404"/>
          <ac:spMkLst>
            <pc:docMk/>
            <pc:sldMk cId="3573408280" sldId="277"/>
            <ac:spMk id="3" creationId="{BD75A975-F1AC-AC93-1932-5AD8C5D9F60C}"/>
          </ac:spMkLst>
        </pc:spChg>
      </pc:sldChg>
      <pc:sldChg chg="addSp delSp modSp new mod">
        <pc:chgData name="Vendula Štěpánková" userId="6e47ce8a-9213-4b41-9f1c-dcc08dff657e" providerId="ADAL" clId="{A29E2D5E-FFA7-4DEE-85E4-EE13CA0699CE}" dt="2024-10-22T06:37:50.532" v="172" actId="20577"/>
        <pc:sldMkLst>
          <pc:docMk/>
          <pc:sldMk cId="3480574097" sldId="278"/>
        </pc:sldMkLst>
        <pc:spChg chg="mod">
          <ac:chgData name="Vendula Štěpánková" userId="6e47ce8a-9213-4b41-9f1c-dcc08dff657e" providerId="ADAL" clId="{A29E2D5E-FFA7-4DEE-85E4-EE13CA0699CE}" dt="2024-10-22T06:28:07.422" v="86" actId="20577"/>
          <ac:spMkLst>
            <pc:docMk/>
            <pc:sldMk cId="3480574097" sldId="278"/>
            <ac:spMk id="2" creationId="{1731604B-BCE5-7206-9348-948DE5EE6430}"/>
          </ac:spMkLst>
        </pc:spChg>
        <pc:spChg chg="mod">
          <ac:chgData name="Vendula Štěpánková" userId="6e47ce8a-9213-4b41-9f1c-dcc08dff657e" providerId="ADAL" clId="{A29E2D5E-FFA7-4DEE-85E4-EE13CA0699CE}" dt="2024-10-22T06:37:50.532" v="172" actId="20577"/>
          <ac:spMkLst>
            <pc:docMk/>
            <pc:sldMk cId="3480574097" sldId="278"/>
            <ac:spMk id="3" creationId="{F5B11B13-BF90-A2C0-1783-B53C8AB3A607}"/>
          </ac:spMkLst>
        </pc:spChg>
        <pc:spChg chg="del">
          <ac:chgData name="Vendula Štěpánková" userId="6e47ce8a-9213-4b41-9f1c-dcc08dff657e" providerId="ADAL" clId="{A29E2D5E-FFA7-4DEE-85E4-EE13CA0699CE}" dt="2024-10-22T06:28:37.703" v="90" actId="478"/>
          <ac:spMkLst>
            <pc:docMk/>
            <pc:sldMk cId="3480574097" sldId="278"/>
            <ac:spMk id="4" creationId="{E32E6BEE-AE7E-CCC1-A980-3556344CFD2A}"/>
          </ac:spMkLst>
        </pc:spChg>
        <pc:spChg chg="del">
          <ac:chgData name="Vendula Štěpánková" userId="6e47ce8a-9213-4b41-9f1c-dcc08dff657e" providerId="ADAL" clId="{A29E2D5E-FFA7-4DEE-85E4-EE13CA0699CE}" dt="2024-10-22T06:28:41.015" v="91" actId="478"/>
          <ac:spMkLst>
            <pc:docMk/>
            <pc:sldMk cId="3480574097" sldId="278"/>
            <ac:spMk id="5" creationId="{519F4A2C-42FB-8D22-19A9-5DCC5302C353}"/>
          </ac:spMkLst>
        </pc:spChg>
        <pc:spChg chg="add del mod">
          <ac:chgData name="Vendula Štěpánková" userId="6e47ce8a-9213-4b41-9f1c-dcc08dff657e" providerId="ADAL" clId="{A29E2D5E-FFA7-4DEE-85E4-EE13CA0699CE}" dt="2024-10-22T06:31:43.715" v="108" actId="20577"/>
          <ac:spMkLst>
            <pc:docMk/>
            <pc:sldMk cId="3480574097" sldId="278"/>
            <ac:spMk id="6" creationId="{09DD0742-DDF6-CA69-FED3-E9DBD42144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CCAED-264B-4494-8AEC-A9DFFB9F9936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218A7-7BB2-415F-8A01-4A9E54B25E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92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fický objekt 11">
            <a:extLst>
              <a:ext uri="{FF2B5EF4-FFF2-40B4-BE49-F238E27FC236}">
                <a16:creationId xmlns:a16="http://schemas.microsoft.com/office/drawing/2014/main" id="{C7E0C159-4061-067A-8AFB-8781E2842D78}"/>
              </a:ext>
            </a:extLst>
          </p:cNvPr>
          <p:cNvGrpSpPr/>
          <p:nvPr/>
        </p:nvGrpSpPr>
        <p:grpSpPr>
          <a:xfrm>
            <a:off x="8199279" y="-750508"/>
            <a:ext cx="3992721" cy="7530335"/>
            <a:chOff x="8056404" y="-1214232"/>
            <a:chExt cx="4238596" cy="7994059"/>
          </a:xfrm>
        </p:grpSpPr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5B2A5BB7-6CCF-F421-032E-2DA456AB5524}"/>
                </a:ext>
              </a:extLst>
            </p:cNvPr>
            <p:cNvSpPr/>
            <p:nvPr/>
          </p:nvSpPr>
          <p:spPr>
            <a:xfrm>
              <a:off x="8056404" y="2967304"/>
              <a:ext cx="4238596" cy="3812523"/>
            </a:xfrm>
            <a:custGeom>
              <a:avLst/>
              <a:gdLst>
                <a:gd name="connsiteX0" fmla="*/ 0 w 4238596"/>
                <a:gd name="connsiteY0" fmla="*/ 0 h 3812523"/>
                <a:gd name="connsiteX1" fmla="*/ 0 w 4238596"/>
                <a:gd name="connsiteY1" fmla="*/ 977908 h 3812523"/>
                <a:gd name="connsiteX2" fmla="*/ 407626 w 4238596"/>
                <a:gd name="connsiteY2" fmla="*/ 1250422 h 3812523"/>
                <a:gd name="connsiteX3" fmla="*/ 4238597 w 4238596"/>
                <a:gd name="connsiteY3" fmla="*/ 3812523 h 3812523"/>
                <a:gd name="connsiteX4" fmla="*/ 4238597 w 4238596"/>
                <a:gd name="connsiteY4" fmla="*/ 2839196 h 3812523"/>
                <a:gd name="connsiteX5" fmla="*/ 407626 w 4238596"/>
                <a:gd name="connsiteY5" fmla="*/ 272959 h 3812523"/>
                <a:gd name="connsiteX6" fmla="*/ 0 w 4238596"/>
                <a:gd name="connsiteY6" fmla="*/ 0 h 381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8596" h="3812523">
                  <a:moveTo>
                    <a:pt x="0" y="0"/>
                  </a:moveTo>
                  <a:lnTo>
                    <a:pt x="0" y="977908"/>
                  </a:lnTo>
                  <a:lnTo>
                    <a:pt x="407626" y="1250422"/>
                  </a:lnTo>
                  <a:lnTo>
                    <a:pt x="4238597" y="3812523"/>
                  </a:lnTo>
                  <a:lnTo>
                    <a:pt x="4238597" y="2839196"/>
                  </a:lnTo>
                  <a:lnTo>
                    <a:pt x="407626" y="272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091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D6B3C592-99B4-5766-8250-A7DDF99F483E}"/>
                </a:ext>
              </a:extLst>
            </p:cNvPr>
            <p:cNvSpPr/>
            <p:nvPr/>
          </p:nvSpPr>
          <p:spPr>
            <a:xfrm>
              <a:off x="8056404" y="-1214232"/>
              <a:ext cx="4238596" cy="5674956"/>
            </a:xfrm>
            <a:custGeom>
              <a:avLst/>
              <a:gdLst>
                <a:gd name="connsiteX0" fmla="*/ 0 w 4238596"/>
                <a:gd name="connsiteY0" fmla="*/ 2837478 h 5674956"/>
                <a:gd name="connsiteX1" fmla="*/ 407626 w 4238596"/>
                <a:gd name="connsiteY1" fmla="*/ 3111264 h 5674956"/>
                <a:gd name="connsiteX2" fmla="*/ 948455 w 4238596"/>
                <a:gd name="connsiteY2" fmla="*/ 3474616 h 5674956"/>
                <a:gd name="connsiteX3" fmla="*/ 4238597 w 4238596"/>
                <a:gd name="connsiteY3" fmla="*/ 5674957 h 5674956"/>
                <a:gd name="connsiteX4" fmla="*/ 4238597 w 4238596"/>
                <a:gd name="connsiteY4" fmla="*/ 4684072 h 5674956"/>
                <a:gd name="connsiteX5" fmla="*/ 1482796 w 4238596"/>
                <a:gd name="connsiteY5" fmla="*/ 2837478 h 5674956"/>
                <a:gd name="connsiteX6" fmla="*/ 4238597 w 4238596"/>
                <a:gd name="connsiteY6" fmla="*/ 990821 h 5674956"/>
                <a:gd name="connsiteX7" fmla="*/ 4238597 w 4238596"/>
                <a:gd name="connsiteY7" fmla="*/ 0 h 5674956"/>
                <a:gd name="connsiteX8" fmla="*/ 948010 w 4238596"/>
                <a:gd name="connsiteY8" fmla="*/ 2200722 h 5674956"/>
                <a:gd name="connsiteX9" fmla="*/ 407626 w 4238596"/>
                <a:gd name="connsiteY9" fmla="*/ 2563692 h 5674956"/>
                <a:gd name="connsiteX10" fmla="*/ 0 w 4238596"/>
                <a:gd name="connsiteY10" fmla="*/ 2837478 h 567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38596" h="5674956">
                  <a:moveTo>
                    <a:pt x="0" y="2837478"/>
                  </a:moveTo>
                  <a:lnTo>
                    <a:pt x="407626" y="3111264"/>
                  </a:lnTo>
                  <a:lnTo>
                    <a:pt x="948455" y="3474616"/>
                  </a:lnTo>
                  <a:lnTo>
                    <a:pt x="4238597" y="5674957"/>
                  </a:lnTo>
                  <a:lnTo>
                    <a:pt x="4238597" y="4684072"/>
                  </a:lnTo>
                  <a:lnTo>
                    <a:pt x="1482796" y="2837478"/>
                  </a:lnTo>
                  <a:lnTo>
                    <a:pt x="4238597" y="990821"/>
                  </a:lnTo>
                  <a:lnTo>
                    <a:pt x="4238597" y="0"/>
                  </a:lnTo>
                  <a:lnTo>
                    <a:pt x="948010" y="2200722"/>
                  </a:lnTo>
                  <a:lnTo>
                    <a:pt x="407626" y="2563692"/>
                  </a:lnTo>
                  <a:lnTo>
                    <a:pt x="0" y="2837478"/>
                  </a:lnTo>
                  <a:close/>
                </a:path>
              </a:pathLst>
            </a:custGeom>
            <a:solidFill>
              <a:srgbClr val="104A8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12A51C2-827D-6B5E-A04D-723A066945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" y="1229418"/>
            <a:ext cx="70866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latin typeface="Figtree" pitchFamily="2" charset="0"/>
                <a:cs typeface="REM Bold" pitchFamily="2" charset="-18"/>
              </a:defRPr>
            </a:lvl1pPr>
          </a:lstStyle>
          <a:p>
            <a:r>
              <a:rPr lang="cs-CZ" dirty="0"/>
              <a:t>Vzorová prezentace Czech Aid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4AB736-DDA7-0E49-0C78-8CAE9B8E70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320" y="3767860"/>
            <a:ext cx="70866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chemeClr val="accent2"/>
                </a:solidFill>
                <a:latin typeface="Figtree" pitchFamily="2" charset="0"/>
                <a:cs typeface="REM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01/01/2024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79AF9A13-EA2D-6742-4C84-0B3A3EB781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902" y="3267246"/>
            <a:ext cx="5351098" cy="3588795"/>
          </a:xfrm>
          <a:prstGeom prst="rect">
            <a:avLst/>
          </a:prstGeom>
        </p:spPr>
      </p:pic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A0AC5652-CC53-9F8A-90F2-D48D9853B2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" y="5335408"/>
            <a:ext cx="4476750" cy="5863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600">
                <a:latin typeface="Figtree" pitchFamily="2" charset="0"/>
              </a:defRPr>
            </a:lvl1pPr>
          </a:lstStyle>
          <a:p>
            <a:r>
              <a:rPr lang="cs-CZ" dirty="0"/>
              <a:t>+420 123 456 789</a:t>
            </a:r>
          </a:p>
          <a:p>
            <a:r>
              <a:rPr lang="cs-CZ" dirty="0"/>
              <a:t>jmeno.prijemeni@mzv.gov.cz</a:t>
            </a:r>
          </a:p>
        </p:txBody>
      </p:sp>
      <p:sp>
        <p:nvSpPr>
          <p:cNvPr id="22" name="Zástupný text 21">
            <a:extLst>
              <a:ext uri="{FF2B5EF4-FFF2-40B4-BE49-F238E27FC236}">
                <a16:creationId xmlns:a16="http://schemas.microsoft.com/office/drawing/2014/main" id="{DD1BAC34-BFE5-E20A-E79A-CA2E67628D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" y="4869477"/>
            <a:ext cx="4476750" cy="3651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latin typeface="Figtree" pitchFamily="2" charset="0"/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8A86548F-94A6-2A7B-34A3-8648E02A67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320" y="611188"/>
            <a:ext cx="4807449" cy="52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3x obrázek BLUE">
    <p:bg>
      <p:bgPr>
        <a:gradFill>
          <a:gsLst>
            <a:gs pos="100000">
              <a:schemeClr val="accent1"/>
            </a:gs>
            <a:gs pos="0">
              <a:srgbClr val="0E427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C21F6-5FB3-92F9-C2B7-BC3C0572E0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139" y="450574"/>
            <a:ext cx="10197548" cy="7034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r>
              <a:rPr lang="cs-CZ" dirty="0"/>
              <a:t>Více fotografií (inverzně)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A1C9EF65-DA6F-1529-BD87-9E85FBE012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59556" y="3175"/>
            <a:ext cx="984250" cy="6851650"/>
          </a:xfrm>
          <a:prstGeom prst="rect">
            <a:avLst/>
          </a:prstGeom>
        </p:spPr>
      </p:pic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C00516B1-43FE-7899-D0FB-BCE34B41A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139" y="1347788"/>
            <a:ext cx="6332756" cy="449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83A25435-3CA1-0CD6-6CC7-2240573562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11779" y="1347788"/>
            <a:ext cx="3552908" cy="2087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A6547C54-5F32-7DD6-6C7B-747C3ACA2E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11779" y="3755708"/>
            <a:ext cx="3552908" cy="2087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7C5652EE-70FC-40CE-46BD-232B60E6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1487" y="616390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 b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r>
              <a:rPr lang="cs-CZ" dirty="0"/>
              <a:t>slide </a:t>
            </a:r>
            <a:fld id="{E81B0134-131A-4CFD-A217-8A5CFB24891B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BD646D12-D7B4-6CA5-A035-6FB4BBA007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139" y="6085282"/>
            <a:ext cx="1337310" cy="52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0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A51C2-827D-6B5E-A04D-723A066945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" y="525433"/>
            <a:ext cx="70866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latin typeface="Figtree" pitchFamily="2" charset="0"/>
                <a:cs typeface="REM Bold" pitchFamily="2" charset="-18"/>
              </a:defRPr>
            </a:lvl1pPr>
          </a:lstStyle>
          <a:p>
            <a:r>
              <a:rPr lang="cs-CZ" dirty="0" err="1"/>
              <a:t>Coffee</a:t>
            </a:r>
            <a:r>
              <a:rPr lang="cs-CZ" dirty="0"/>
              <a:t> </a:t>
            </a:r>
            <a:r>
              <a:rPr lang="cs-CZ" dirty="0" err="1"/>
              <a:t>break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4AB736-DDA7-0E49-0C78-8CAE9B8E70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320" y="3063875"/>
            <a:ext cx="70866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chemeClr val="accent2"/>
                </a:solidFill>
                <a:latin typeface="Figtree" pitchFamily="2" charset="0"/>
                <a:cs typeface="REM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Pokračujeme za 15 minut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8A86548F-94A6-2A7B-34A3-8648E02A67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320" y="5628582"/>
            <a:ext cx="4807449" cy="526316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0180D78C-2A03-C1DE-7974-8C42B465BE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9278" y="-764991"/>
            <a:ext cx="3992721" cy="7535812"/>
          </a:xfrm>
          <a:prstGeom prst="rect">
            <a:avLst/>
          </a:prstGeom>
        </p:spPr>
      </p:pic>
      <p:pic>
        <p:nvPicPr>
          <p:cNvPr id="9" name="Obrázek 8" descr="Obsah obrázku osoba, ruka, prst, černobílá&#10;&#10;Popis byl vytvořen automaticky">
            <a:extLst>
              <a:ext uri="{FF2B5EF4-FFF2-40B4-BE49-F238E27FC236}">
                <a16:creationId xmlns:a16="http://schemas.microsoft.com/office/drawing/2014/main" id="{4CFBF037-99FC-A36E-8CB8-550E0A023B5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400" y="0"/>
            <a:ext cx="5349600" cy="358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9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A51C2-827D-6B5E-A04D-723A066945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" y="525433"/>
            <a:ext cx="70866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latin typeface="Figtree" pitchFamily="2" charset="0"/>
                <a:cs typeface="REM Bold" pitchFamily="2" charset="-18"/>
              </a:defRPr>
            </a:lvl1pPr>
          </a:lstStyle>
          <a:p>
            <a:r>
              <a:rPr lang="cs-CZ" dirty="0" err="1"/>
              <a:t>Coffee</a:t>
            </a:r>
            <a:r>
              <a:rPr lang="cs-CZ" dirty="0"/>
              <a:t> </a:t>
            </a:r>
            <a:r>
              <a:rPr lang="cs-CZ" dirty="0" err="1"/>
              <a:t>break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4AB736-DDA7-0E49-0C78-8CAE9B8E70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320" y="3063875"/>
            <a:ext cx="70866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chemeClr val="accent2"/>
                </a:solidFill>
                <a:latin typeface="Figtree" pitchFamily="2" charset="0"/>
                <a:cs typeface="REM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Pokračujeme za 15 minut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8A86548F-94A6-2A7B-34A3-8648E02A67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320" y="5628582"/>
            <a:ext cx="4807449" cy="526316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0180D78C-2A03-C1DE-7974-8C42B465BE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9278" y="-764991"/>
            <a:ext cx="3992721" cy="753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10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xt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C21F6-5FB3-92F9-C2B7-BC3C0572E0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139" y="450574"/>
            <a:ext cx="10197548" cy="7034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3600" b="1">
                <a:latin typeface="Figtree" pitchFamily="2" charset="0"/>
              </a:defRPr>
            </a:lvl1pPr>
          </a:lstStyle>
          <a:p>
            <a:r>
              <a:rPr lang="cs-CZ" dirty="0"/>
              <a:t>Text a graf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976F1D-0943-F31B-E81F-4288F24FC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1348547"/>
            <a:ext cx="3569284" cy="4495662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2"/>
              </a:buClr>
              <a:defRPr sz="2000">
                <a:latin typeface="Figtree" pitchFamily="2" charset="0"/>
              </a:defRPr>
            </a:lvl1pPr>
            <a:lvl2pPr>
              <a:buClr>
                <a:schemeClr val="accent2"/>
              </a:buClr>
              <a:defRPr sz="1600">
                <a:latin typeface="Figtree" pitchFamily="2" charset="0"/>
              </a:defRPr>
            </a:lvl2pPr>
            <a:lvl3pPr>
              <a:buClr>
                <a:schemeClr val="accent2"/>
              </a:buClr>
              <a:defRPr sz="14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A1C9EF65-DA6F-1529-BD87-9E85FBE012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59556" y="0"/>
            <a:ext cx="984250" cy="6858000"/>
          </a:xfrm>
          <a:prstGeom prst="rect">
            <a:avLst/>
          </a:prstGeom>
        </p:spPr>
      </p:pic>
      <p:sp>
        <p:nvSpPr>
          <p:cNvPr id="10" name="Zástupný objekt grafu 6">
            <a:extLst>
              <a:ext uri="{FF2B5EF4-FFF2-40B4-BE49-F238E27FC236}">
                <a16:creationId xmlns:a16="http://schemas.microsoft.com/office/drawing/2014/main" id="{06DD0ACD-531E-9AD4-FF56-E22C3ACBD00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330700" y="1347788"/>
            <a:ext cx="6334125" cy="4495800"/>
          </a:xfrm>
        </p:spPr>
        <p:txBody>
          <a:bodyPr/>
          <a:lstStyle/>
          <a:p>
            <a:endParaRPr lang="cs-CZ"/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93867678-A07E-5FB6-9059-92506FF9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1487" y="616390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 b="0">
                <a:solidFill>
                  <a:schemeClr val="accent1"/>
                </a:solidFill>
                <a:latin typeface="Figtree" pitchFamily="2" charset="0"/>
              </a:defRPr>
            </a:lvl1pPr>
          </a:lstStyle>
          <a:p>
            <a:r>
              <a:rPr lang="cs-CZ" dirty="0"/>
              <a:t>slide </a:t>
            </a:r>
            <a:fld id="{E81B0134-131A-4CFD-A217-8A5CFB24891B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2A8957E6-A190-1D60-9D42-7767499035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139" y="6136916"/>
            <a:ext cx="13525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71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_graf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C21F6-5FB3-92F9-C2B7-BC3C0572E0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139" y="450574"/>
            <a:ext cx="10197548" cy="7034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3600" b="1">
                <a:latin typeface="Figtree" pitchFamily="2" charset="0"/>
              </a:defRPr>
            </a:lvl1pPr>
          </a:lstStyle>
          <a:p>
            <a:r>
              <a:rPr lang="cs-CZ" dirty="0"/>
              <a:t>Graf(y) s popiskem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A1C9EF65-DA6F-1529-BD87-9E85FBE012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59556" y="0"/>
            <a:ext cx="984250" cy="6858000"/>
          </a:xfrm>
          <a:prstGeom prst="rect">
            <a:avLst/>
          </a:prstGeom>
        </p:spPr>
      </p:pic>
      <p:sp>
        <p:nvSpPr>
          <p:cNvPr id="10" name="Zástupný objekt grafu 6">
            <a:extLst>
              <a:ext uri="{FF2B5EF4-FFF2-40B4-BE49-F238E27FC236}">
                <a16:creationId xmlns:a16="http://schemas.microsoft.com/office/drawing/2014/main" id="{06DD0ACD-531E-9AD4-FF56-E22C3ACBD00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7140" y="1347788"/>
            <a:ext cx="4935440" cy="387191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objekt grafu 6">
            <a:extLst>
              <a:ext uri="{FF2B5EF4-FFF2-40B4-BE49-F238E27FC236}">
                <a16:creationId xmlns:a16="http://schemas.microsoft.com/office/drawing/2014/main" id="{B779E1E5-4331-2CB6-6799-199745D9056C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729247" y="1347788"/>
            <a:ext cx="4935440" cy="378047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075F62C-024E-DD1E-C489-3E256678D7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725" y="5371423"/>
            <a:ext cx="4935538" cy="37374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Figtree" pitchFamily="2" charset="0"/>
              </a:defRPr>
            </a:lvl1pPr>
            <a:lvl2pPr marL="457200" indent="0">
              <a:buNone/>
              <a:defRPr sz="1600">
                <a:latin typeface="Figtree" pitchFamily="2" charset="0"/>
              </a:defRPr>
            </a:lvl2pPr>
            <a:lvl3pPr marL="914400" indent="0">
              <a:buNone/>
              <a:defRPr sz="1600">
                <a:latin typeface="Figtree" pitchFamily="2" charset="0"/>
              </a:defRPr>
            </a:lvl3pPr>
            <a:lvl4pPr marL="1371600" indent="0">
              <a:buNone/>
              <a:defRPr sz="1600">
                <a:latin typeface="Figtree" pitchFamily="2" charset="0"/>
              </a:defRPr>
            </a:lvl4pPr>
            <a:lvl5pPr marL="1828800" indent="0">
              <a:buNone/>
              <a:defRPr sz="1600">
                <a:latin typeface="Figtree" pitchFamily="2" charset="0"/>
              </a:defRPr>
            </a:lvl5pPr>
          </a:lstStyle>
          <a:p>
            <a:pPr lvl="0"/>
            <a:r>
              <a:rPr lang="cs-CZ" dirty="0"/>
              <a:t>Popisek grafu 1</a:t>
            </a:r>
          </a:p>
        </p:txBody>
      </p:sp>
      <p:sp>
        <p:nvSpPr>
          <p:cNvPr id="11" name="Zástupný text 6">
            <a:extLst>
              <a:ext uri="{FF2B5EF4-FFF2-40B4-BE49-F238E27FC236}">
                <a16:creationId xmlns:a16="http://schemas.microsoft.com/office/drawing/2014/main" id="{D7478DE6-F434-19D3-1848-FE69100501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29247" y="5371423"/>
            <a:ext cx="4935538" cy="37374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Figtree" pitchFamily="2" charset="0"/>
              </a:defRPr>
            </a:lvl1pPr>
            <a:lvl2pPr marL="457200" indent="0">
              <a:buNone/>
              <a:defRPr sz="1600">
                <a:latin typeface="Figtree" pitchFamily="2" charset="0"/>
              </a:defRPr>
            </a:lvl2pPr>
            <a:lvl3pPr marL="914400" indent="0">
              <a:buNone/>
              <a:defRPr sz="1600">
                <a:latin typeface="Figtree" pitchFamily="2" charset="0"/>
              </a:defRPr>
            </a:lvl3pPr>
            <a:lvl4pPr marL="1371600" indent="0">
              <a:buNone/>
              <a:defRPr sz="1600">
                <a:latin typeface="Figtree" pitchFamily="2" charset="0"/>
              </a:defRPr>
            </a:lvl4pPr>
            <a:lvl5pPr marL="1828800" indent="0">
              <a:buNone/>
              <a:defRPr sz="1600">
                <a:latin typeface="Figtree" pitchFamily="2" charset="0"/>
              </a:defRPr>
            </a:lvl5pPr>
          </a:lstStyle>
          <a:p>
            <a:pPr lvl="0"/>
            <a:r>
              <a:rPr lang="cs-CZ" dirty="0"/>
              <a:t>Popisek grafu 2</a:t>
            </a:r>
          </a:p>
        </p:txBody>
      </p:sp>
      <p:sp>
        <p:nvSpPr>
          <p:cNvPr id="12" name="Zástupný symbol pro číslo snímku 5">
            <a:extLst>
              <a:ext uri="{FF2B5EF4-FFF2-40B4-BE49-F238E27FC236}">
                <a16:creationId xmlns:a16="http://schemas.microsoft.com/office/drawing/2014/main" id="{F3F584E9-6505-F2B8-B948-A0E637C3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1487" y="616390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 b="0">
                <a:solidFill>
                  <a:schemeClr val="accent1"/>
                </a:solidFill>
                <a:latin typeface="Figtree" pitchFamily="2" charset="0"/>
              </a:defRPr>
            </a:lvl1pPr>
          </a:lstStyle>
          <a:p>
            <a:r>
              <a:rPr lang="cs-CZ" dirty="0"/>
              <a:t>slide </a:t>
            </a:r>
            <a:fld id="{E81B0134-131A-4CFD-A217-8A5CFB24891B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A18955F7-790D-B7CD-F5F0-6FDFB0BB3C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139" y="6136916"/>
            <a:ext cx="13525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80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_text info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C21F6-5FB3-92F9-C2B7-BC3C0572E0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139" y="450574"/>
            <a:ext cx="10197548" cy="7034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3600" b="1">
                <a:latin typeface="Figtree" pitchFamily="2" charset="0"/>
              </a:defRPr>
            </a:lvl1pPr>
          </a:lstStyle>
          <a:p>
            <a:r>
              <a:rPr lang="cs-CZ" dirty="0"/>
              <a:t>Infografika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976F1D-0943-F31B-E81F-4288F24FC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1348547"/>
            <a:ext cx="3569284" cy="4495662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2"/>
              </a:buClr>
              <a:defRPr sz="2000">
                <a:latin typeface="Figtree" pitchFamily="2" charset="0"/>
              </a:defRPr>
            </a:lvl1pPr>
            <a:lvl2pPr>
              <a:buClr>
                <a:schemeClr val="accent2"/>
              </a:buClr>
              <a:defRPr sz="1600">
                <a:latin typeface="Figtree" pitchFamily="2" charset="0"/>
              </a:defRPr>
            </a:lvl2pPr>
            <a:lvl3pPr>
              <a:buClr>
                <a:schemeClr val="accent2"/>
              </a:buClr>
              <a:defRPr sz="14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A1C9EF65-DA6F-1529-BD87-9E85FBE012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59556" y="0"/>
            <a:ext cx="984250" cy="6858000"/>
          </a:xfrm>
          <a:prstGeom prst="rect">
            <a:avLst/>
          </a:prstGeom>
        </p:spPr>
      </p:pic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A8EE4D23-80FF-063A-C45F-1B66887E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1487" y="616390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 b="0">
                <a:solidFill>
                  <a:schemeClr val="accent1"/>
                </a:solidFill>
                <a:latin typeface="Figtree" pitchFamily="2" charset="0"/>
              </a:defRPr>
            </a:lvl1pPr>
          </a:lstStyle>
          <a:p>
            <a:r>
              <a:rPr lang="cs-CZ" dirty="0"/>
              <a:t>slide </a:t>
            </a:r>
            <a:fld id="{E81B0134-131A-4CFD-A217-8A5CFB24891B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1D6F1400-7004-8E9B-2E09-BF5F18B938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139" y="6136916"/>
            <a:ext cx="13525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53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A51C2-827D-6B5E-A04D-723A066945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" y="1229418"/>
            <a:ext cx="70866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latin typeface="Figtree" pitchFamily="2" charset="0"/>
                <a:cs typeface="REM Bold" pitchFamily="2" charset="-18"/>
              </a:defRPr>
            </a:lvl1pPr>
          </a:lstStyle>
          <a:p>
            <a:r>
              <a:rPr lang="cs-CZ" dirty="0"/>
              <a:t>Prostor pro</a:t>
            </a:r>
            <a:br>
              <a:rPr lang="cs-CZ" dirty="0"/>
            </a:br>
            <a:r>
              <a:rPr lang="cs-CZ" dirty="0"/>
              <a:t>vaše dotazy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4AB736-DDA7-0E49-0C78-8CAE9B8E70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320" y="3767860"/>
            <a:ext cx="70866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chemeClr val="accent2"/>
                </a:solidFill>
                <a:latin typeface="Figtree" pitchFamily="2" charset="0"/>
                <a:cs typeface="REM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Děkujeme za pozornost!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A0AC5652-CC53-9F8A-90F2-D48D9853B2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" y="5335408"/>
            <a:ext cx="4476750" cy="5243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600">
                <a:latin typeface="Figtree" pitchFamily="2" charset="0"/>
              </a:defRPr>
            </a:lvl1pPr>
          </a:lstStyle>
          <a:p>
            <a:r>
              <a:rPr lang="cs-CZ" dirty="0"/>
              <a:t>+420 123 456 789</a:t>
            </a:r>
          </a:p>
          <a:p>
            <a:r>
              <a:rPr lang="cs-CZ" dirty="0"/>
              <a:t>jmeno.prijemeni@mzv.gov.cz</a:t>
            </a:r>
          </a:p>
        </p:txBody>
      </p:sp>
      <p:sp>
        <p:nvSpPr>
          <p:cNvPr id="22" name="Zástupný text 21">
            <a:extLst>
              <a:ext uri="{FF2B5EF4-FFF2-40B4-BE49-F238E27FC236}">
                <a16:creationId xmlns:a16="http://schemas.microsoft.com/office/drawing/2014/main" id="{DD1BAC34-BFE5-E20A-E79A-CA2E67628D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" y="4869477"/>
            <a:ext cx="4476750" cy="3651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latin typeface="Figtree" pitchFamily="2" charset="0"/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8A86548F-94A6-2A7B-34A3-8648E02A67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320" y="611188"/>
            <a:ext cx="4807449" cy="526316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3B15FB88-EB17-F638-3AC8-0C756B90D1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9278" y="-764991"/>
            <a:ext cx="3992721" cy="7535812"/>
          </a:xfrm>
          <a:prstGeom prst="rect">
            <a:avLst/>
          </a:prstGeom>
        </p:spPr>
      </p:pic>
      <p:pic>
        <p:nvPicPr>
          <p:cNvPr id="5" name="Obrázek 4" descr="Obsah obrázku osoba, ruka, prst, černobílá&#10;&#10;Popis byl vytvořen automaticky">
            <a:extLst>
              <a:ext uri="{FF2B5EF4-FFF2-40B4-BE49-F238E27FC236}">
                <a16:creationId xmlns:a16="http://schemas.microsoft.com/office/drawing/2014/main" id="{45A4311B-343B-9A42-0050-F978384983E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400" y="0"/>
            <a:ext cx="5349600" cy="3587210"/>
          </a:xfrm>
          <a:prstGeom prst="rect">
            <a:avLst/>
          </a:prstGeom>
        </p:spPr>
      </p:pic>
      <p:sp>
        <p:nvSpPr>
          <p:cNvPr id="6" name="Zástupný text 19">
            <a:extLst>
              <a:ext uri="{FF2B5EF4-FFF2-40B4-BE49-F238E27FC236}">
                <a16:creationId xmlns:a16="http://schemas.microsoft.com/office/drawing/2014/main" id="{E2A11120-372A-F770-3125-C87C1721D7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320" y="5960586"/>
            <a:ext cx="4476750" cy="2652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600">
                <a:solidFill>
                  <a:schemeClr val="accent2"/>
                </a:solidFill>
                <a:latin typeface="Figtree" pitchFamily="2" charset="0"/>
              </a:defRPr>
            </a:lvl1pPr>
          </a:lstStyle>
          <a:p>
            <a:r>
              <a:rPr lang="cs-CZ" dirty="0"/>
              <a:t>mzv.gov.cz</a:t>
            </a:r>
          </a:p>
        </p:txBody>
      </p:sp>
    </p:spTree>
    <p:extLst>
      <p:ext uri="{BB962C8B-B14F-4D97-AF65-F5344CB8AC3E}">
        <p14:creationId xmlns:p14="http://schemas.microsoft.com/office/powerpoint/2010/main" val="416219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fický objekt 11">
            <a:extLst>
              <a:ext uri="{FF2B5EF4-FFF2-40B4-BE49-F238E27FC236}">
                <a16:creationId xmlns:a16="http://schemas.microsoft.com/office/drawing/2014/main" id="{C7E0C159-4061-067A-8AFB-8781E2842D78}"/>
              </a:ext>
            </a:extLst>
          </p:cNvPr>
          <p:cNvGrpSpPr/>
          <p:nvPr/>
        </p:nvGrpSpPr>
        <p:grpSpPr>
          <a:xfrm>
            <a:off x="8199279" y="-750508"/>
            <a:ext cx="3992721" cy="7530335"/>
            <a:chOff x="8056404" y="-1214232"/>
            <a:chExt cx="4238596" cy="7994059"/>
          </a:xfrm>
        </p:grpSpPr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5B2A5BB7-6CCF-F421-032E-2DA456AB5524}"/>
                </a:ext>
              </a:extLst>
            </p:cNvPr>
            <p:cNvSpPr/>
            <p:nvPr/>
          </p:nvSpPr>
          <p:spPr>
            <a:xfrm>
              <a:off x="8056404" y="2967304"/>
              <a:ext cx="4238596" cy="3812523"/>
            </a:xfrm>
            <a:custGeom>
              <a:avLst/>
              <a:gdLst>
                <a:gd name="connsiteX0" fmla="*/ 0 w 4238596"/>
                <a:gd name="connsiteY0" fmla="*/ 0 h 3812523"/>
                <a:gd name="connsiteX1" fmla="*/ 0 w 4238596"/>
                <a:gd name="connsiteY1" fmla="*/ 977908 h 3812523"/>
                <a:gd name="connsiteX2" fmla="*/ 407626 w 4238596"/>
                <a:gd name="connsiteY2" fmla="*/ 1250422 h 3812523"/>
                <a:gd name="connsiteX3" fmla="*/ 4238597 w 4238596"/>
                <a:gd name="connsiteY3" fmla="*/ 3812523 h 3812523"/>
                <a:gd name="connsiteX4" fmla="*/ 4238597 w 4238596"/>
                <a:gd name="connsiteY4" fmla="*/ 2839196 h 3812523"/>
                <a:gd name="connsiteX5" fmla="*/ 407626 w 4238596"/>
                <a:gd name="connsiteY5" fmla="*/ 272959 h 3812523"/>
                <a:gd name="connsiteX6" fmla="*/ 0 w 4238596"/>
                <a:gd name="connsiteY6" fmla="*/ 0 h 381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8596" h="3812523">
                  <a:moveTo>
                    <a:pt x="0" y="0"/>
                  </a:moveTo>
                  <a:lnTo>
                    <a:pt x="0" y="977908"/>
                  </a:lnTo>
                  <a:lnTo>
                    <a:pt x="407626" y="1250422"/>
                  </a:lnTo>
                  <a:lnTo>
                    <a:pt x="4238597" y="3812523"/>
                  </a:lnTo>
                  <a:lnTo>
                    <a:pt x="4238597" y="2839196"/>
                  </a:lnTo>
                  <a:lnTo>
                    <a:pt x="407626" y="272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091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D6B3C592-99B4-5766-8250-A7DDF99F483E}"/>
                </a:ext>
              </a:extLst>
            </p:cNvPr>
            <p:cNvSpPr/>
            <p:nvPr/>
          </p:nvSpPr>
          <p:spPr>
            <a:xfrm>
              <a:off x="8056404" y="-1214232"/>
              <a:ext cx="4238596" cy="5674956"/>
            </a:xfrm>
            <a:custGeom>
              <a:avLst/>
              <a:gdLst>
                <a:gd name="connsiteX0" fmla="*/ 0 w 4238596"/>
                <a:gd name="connsiteY0" fmla="*/ 2837478 h 5674956"/>
                <a:gd name="connsiteX1" fmla="*/ 407626 w 4238596"/>
                <a:gd name="connsiteY1" fmla="*/ 3111264 h 5674956"/>
                <a:gd name="connsiteX2" fmla="*/ 948455 w 4238596"/>
                <a:gd name="connsiteY2" fmla="*/ 3474616 h 5674956"/>
                <a:gd name="connsiteX3" fmla="*/ 4238597 w 4238596"/>
                <a:gd name="connsiteY3" fmla="*/ 5674957 h 5674956"/>
                <a:gd name="connsiteX4" fmla="*/ 4238597 w 4238596"/>
                <a:gd name="connsiteY4" fmla="*/ 4684072 h 5674956"/>
                <a:gd name="connsiteX5" fmla="*/ 1482796 w 4238596"/>
                <a:gd name="connsiteY5" fmla="*/ 2837478 h 5674956"/>
                <a:gd name="connsiteX6" fmla="*/ 4238597 w 4238596"/>
                <a:gd name="connsiteY6" fmla="*/ 990821 h 5674956"/>
                <a:gd name="connsiteX7" fmla="*/ 4238597 w 4238596"/>
                <a:gd name="connsiteY7" fmla="*/ 0 h 5674956"/>
                <a:gd name="connsiteX8" fmla="*/ 948010 w 4238596"/>
                <a:gd name="connsiteY8" fmla="*/ 2200722 h 5674956"/>
                <a:gd name="connsiteX9" fmla="*/ 407626 w 4238596"/>
                <a:gd name="connsiteY9" fmla="*/ 2563692 h 5674956"/>
                <a:gd name="connsiteX10" fmla="*/ 0 w 4238596"/>
                <a:gd name="connsiteY10" fmla="*/ 2837478 h 567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38596" h="5674956">
                  <a:moveTo>
                    <a:pt x="0" y="2837478"/>
                  </a:moveTo>
                  <a:lnTo>
                    <a:pt x="407626" y="3111264"/>
                  </a:lnTo>
                  <a:lnTo>
                    <a:pt x="948455" y="3474616"/>
                  </a:lnTo>
                  <a:lnTo>
                    <a:pt x="4238597" y="5674957"/>
                  </a:lnTo>
                  <a:lnTo>
                    <a:pt x="4238597" y="4684072"/>
                  </a:lnTo>
                  <a:lnTo>
                    <a:pt x="1482796" y="2837478"/>
                  </a:lnTo>
                  <a:lnTo>
                    <a:pt x="4238597" y="990821"/>
                  </a:lnTo>
                  <a:lnTo>
                    <a:pt x="4238597" y="0"/>
                  </a:lnTo>
                  <a:lnTo>
                    <a:pt x="948010" y="2200722"/>
                  </a:lnTo>
                  <a:lnTo>
                    <a:pt x="407626" y="2563692"/>
                  </a:lnTo>
                  <a:lnTo>
                    <a:pt x="0" y="2837478"/>
                  </a:lnTo>
                  <a:close/>
                </a:path>
              </a:pathLst>
            </a:custGeom>
            <a:solidFill>
              <a:srgbClr val="104A8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12A51C2-827D-6B5E-A04D-723A066945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" y="1229418"/>
            <a:ext cx="70866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latin typeface="Figtree" pitchFamily="2" charset="0"/>
                <a:cs typeface="REM Bold" pitchFamily="2" charset="-18"/>
              </a:defRPr>
            </a:lvl1pPr>
          </a:lstStyle>
          <a:p>
            <a:r>
              <a:rPr lang="cs-CZ" dirty="0"/>
              <a:t>Vzorová prezentace Czech Aid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4AB736-DDA7-0E49-0C78-8CAE9B8E70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320" y="3767860"/>
            <a:ext cx="70866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chemeClr val="accent2"/>
                </a:solidFill>
                <a:latin typeface="Figtree" pitchFamily="2" charset="0"/>
                <a:cs typeface="REM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01/01/2024</a:t>
            </a:r>
          </a:p>
        </p:txBody>
      </p:sp>
      <p:pic>
        <p:nvPicPr>
          <p:cNvPr id="17" name="Obrázek 16" descr="Obsah obrázku černobílá, Fotka zátiší, rostlina, území&#10;&#10;Popis byl vytvořen automaticky">
            <a:extLst>
              <a:ext uri="{FF2B5EF4-FFF2-40B4-BE49-F238E27FC236}">
                <a16:creationId xmlns:a16="http://schemas.microsoft.com/office/drawing/2014/main" id="{79AF9A13-EA2D-6742-4C84-0B3A3EB781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902" y="3265287"/>
            <a:ext cx="5351098" cy="3592713"/>
          </a:xfrm>
          <a:prstGeom prst="rect">
            <a:avLst/>
          </a:prstGeom>
        </p:spPr>
      </p:pic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A0AC5652-CC53-9F8A-90F2-D48D9853B2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" y="5335408"/>
            <a:ext cx="4476750" cy="5863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600">
                <a:latin typeface="Figtree" pitchFamily="2" charset="0"/>
              </a:defRPr>
            </a:lvl1pPr>
          </a:lstStyle>
          <a:p>
            <a:r>
              <a:rPr lang="cs-CZ" dirty="0"/>
              <a:t>+420 123 456 789</a:t>
            </a:r>
          </a:p>
          <a:p>
            <a:r>
              <a:rPr lang="cs-CZ" dirty="0"/>
              <a:t>jmeno.prijemeni@mzv.gov.cz</a:t>
            </a:r>
          </a:p>
        </p:txBody>
      </p:sp>
      <p:sp>
        <p:nvSpPr>
          <p:cNvPr id="22" name="Zástupný text 21">
            <a:extLst>
              <a:ext uri="{FF2B5EF4-FFF2-40B4-BE49-F238E27FC236}">
                <a16:creationId xmlns:a16="http://schemas.microsoft.com/office/drawing/2014/main" id="{DD1BAC34-BFE5-E20A-E79A-CA2E67628D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" y="4869477"/>
            <a:ext cx="4476750" cy="3651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latin typeface="Figtree" pitchFamily="2" charset="0"/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314EF2DA-D6CE-A85D-FC31-491BD1B5EC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5320" y="611188"/>
            <a:ext cx="4807449" cy="52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0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fický objekt 11">
            <a:extLst>
              <a:ext uri="{FF2B5EF4-FFF2-40B4-BE49-F238E27FC236}">
                <a16:creationId xmlns:a16="http://schemas.microsoft.com/office/drawing/2014/main" id="{C7E0C159-4061-067A-8AFB-8781E2842D78}"/>
              </a:ext>
            </a:extLst>
          </p:cNvPr>
          <p:cNvGrpSpPr/>
          <p:nvPr/>
        </p:nvGrpSpPr>
        <p:grpSpPr>
          <a:xfrm>
            <a:off x="8199279" y="-750508"/>
            <a:ext cx="3992721" cy="7530335"/>
            <a:chOff x="8056404" y="-1214232"/>
            <a:chExt cx="4238596" cy="7994059"/>
          </a:xfrm>
        </p:grpSpPr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5B2A5BB7-6CCF-F421-032E-2DA456AB5524}"/>
                </a:ext>
              </a:extLst>
            </p:cNvPr>
            <p:cNvSpPr/>
            <p:nvPr/>
          </p:nvSpPr>
          <p:spPr>
            <a:xfrm>
              <a:off x="8056404" y="2967304"/>
              <a:ext cx="4238596" cy="3812523"/>
            </a:xfrm>
            <a:custGeom>
              <a:avLst/>
              <a:gdLst>
                <a:gd name="connsiteX0" fmla="*/ 0 w 4238596"/>
                <a:gd name="connsiteY0" fmla="*/ 0 h 3812523"/>
                <a:gd name="connsiteX1" fmla="*/ 0 w 4238596"/>
                <a:gd name="connsiteY1" fmla="*/ 977908 h 3812523"/>
                <a:gd name="connsiteX2" fmla="*/ 407626 w 4238596"/>
                <a:gd name="connsiteY2" fmla="*/ 1250422 h 3812523"/>
                <a:gd name="connsiteX3" fmla="*/ 4238597 w 4238596"/>
                <a:gd name="connsiteY3" fmla="*/ 3812523 h 3812523"/>
                <a:gd name="connsiteX4" fmla="*/ 4238597 w 4238596"/>
                <a:gd name="connsiteY4" fmla="*/ 2839196 h 3812523"/>
                <a:gd name="connsiteX5" fmla="*/ 407626 w 4238596"/>
                <a:gd name="connsiteY5" fmla="*/ 272959 h 3812523"/>
                <a:gd name="connsiteX6" fmla="*/ 0 w 4238596"/>
                <a:gd name="connsiteY6" fmla="*/ 0 h 381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8596" h="3812523">
                  <a:moveTo>
                    <a:pt x="0" y="0"/>
                  </a:moveTo>
                  <a:lnTo>
                    <a:pt x="0" y="977908"/>
                  </a:lnTo>
                  <a:lnTo>
                    <a:pt x="407626" y="1250422"/>
                  </a:lnTo>
                  <a:lnTo>
                    <a:pt x="4238597" y="3812523"/>
                  </a:lnTo>
                  <a:lnTo>
                    <a:pt x="4238597" y="2839196"/>
                  </a:lnTo>
                  <a:lnTo>
                    <a:pt x="407626" y="272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091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D6B3C592-99B4-5766-8250-A7DDF99F483E}"/>
                </a:ext>
              </a:extLst>
            </p:cNvPr>
            <p:cNvSpPr/>
            <p:nvPr/>
          </p:nvSpPr>
          <p:spPr>
            <a:xfrm>
              <a:off x="8056404" y="-1214232"/>
              <a:ext cx="4238596" cy="5674956"/>
            </a:xfrm>
            <a:custGeom>
              <a:avLst/>
              <a:gdLst>
                <a:gd name="connsiteX0" fmla="*/ 0 w 4238596"/>
                <a:gd name="connsiteY0" fmla="*/ 2837478 h 5674956"/>
                <a:gd name="connsiteX1" fmla="*/ 407626 w 4238596"/>
                <a:gd name="connsiteY1" fmla="*/ 3111264 h 5674956"/>
                <a:gd name="connsiteX2" fmla="*/ 948455 w 4238596"/>
                <a:gd name="connsiteY2" fmla="*/ 3474616 h 5674956"/>
                <a:gd name="connsiteX3" fmla="*/ 4238597 w 4238596"/>
                <a:gd name="connsiteY3" fmla="*/ 5674957 h 5674956"/>
                <a:gd name="connsiteX4" fmla="*/ 4238597 w 4238596"/>
                <a:gd name="connsiteY4" fmla="*/ 4684072 h 5674956"/>
                <a:gd name="connsiteX5" fmla="*/ 1482796 w 4238596"/>
                <a:gd name="connsiteY5" fmla="*/ 2837478 h 5674956"/>
                <a:gd name="connsiteX6" fmla="*/ 4238597 w 4238596"/>
                <a:gd name="connsiteY6" fmla="*/ 990821 h 5674956"/>
                <a:gd name="connsiteX7" fmla="*/ 4238597 w 4238596"/>
                <a:gd name="connsiteY7" fmla="*/ 0 h 5674956"/>
                <a:gd name="connsiteX8" fmla="*/ 948010 w 4238596"/>
                <a:gd name="connsiteY8" fmla="*/ 2200722 h 5674956"/>
                <a:gd name="connsiteX9" fmla="*/ 407626 w 4238596"/>
                <a:gd name="connsiteY9" fmla="*/ 2563692 h 5674956"/>
                <a:gd name="connsiteX10" fmla="*/ 0 w 4238596"/>
                <a:gd name="connsiteY10" fmla="*/ 2837478 h 567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38596" h="5674956">
                  <a:moveTo>
                    <a:pt x="0" y="2837478"/>
                  </a:moveTo>
                  <a:lnTo>
                    <a:pt x="407626" y="3111264"/>
                  </a:lnTo>
                  <a:lnTo>
                    <a:pt x="948455" y="3474616"/>
                  </a:lnTo>
                  <a:lnTo>
                    <a:pt x="4238597" y="5674957"/>
                  </a:lnTo>
                  <a:lnTo>
                    <a:pt x="4238597" y="4684072"/>
                  </a:lnTo>
                  <a:lnTo>
                    <a:pt x="1482796" y="2837478"/>
                  </a:lnTo>
                  <a:lnTo>
                    <a:pt x="4238597" y="990821"/>
                  </a:lnTo>
                  <a:lnTo>
                    <a:pt x="4238597" y="0"/>
                  </a:lnTo>
                  <a:lnTo>
                    <a:pt x="948010" y="2200722"/>
                  </a:lnTo>
                  <a:lnTo>
                    <a:pt x="407626" y="2563692"/>
                  </a:lnTo>
                  <a:lnTo>
                    <a:pt x="0" y="2837478"/>
                  </a:lnTo>
                  <a:close/>
                </a:path>
              </a:pathLst>
            </a:custGeom>
            <a:solidFill>
              <a:srgbClr val="104A8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12A51C2-827D-6B5E-A04D-723A066945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" y="1229418"/>
            <a:ext cx="70866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latin typeface="Figtree" pitchFamily="2" charset="0"/>
                <a:cs typeface="REM Bold" pitchFamily="2" charset="-18"/>
              </a:defRPr>
            </a:lvl1pPr>
          </a:lstStyle>
          <a:p>
            <a:r>
              <a:rPr lang="cs-CZ" dirty="0"/>
              <a:t>Vzorová prezentace Czech Aid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4AB736-DDA7-0E49-0C78-8CAE9B8E70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320" y="3767860"/>
            <a:ext cx="70866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chemeClr val="accent2"/>
                </a:solidFill>
                <a:latin typeface="Figtree" pitchFamily="2" charset="0"/>
                <a:cs typeface="REM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01/01/2024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79AF9A13-EA2D-6742-4C84-0B3A3EB781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902" y="3267246"/>
            <a:ext cx="5351097" cy="3588795"/>
          </a:xfrm>
          <a:prstGeom prst="rect">
            <a:avLst/>
          </a:prstGeom>
        </p:spPr>
      </p:pic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A0AC5652-CC53-9F8A-90F2-D48D9853B2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" y="5335408"/>
            <a:ext cx="4476750" cy="5863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600">
                <a:latin typeface="Figtree" pitchFamily="2" charset="0"/>
              </a:defRPr>
            </a:lvl1pPr>
          </a:lstStyle>
          <a:p>
            <a:r>
              <a:rPr lang="cs-CZ" dirty="0"/>
              <a:t>+420 123 456 789</a:t>
            </a:r>
          </a:p>
          <a:p>
            <a:r>
              <a:rPr lang="cs-CZ" dirty="0"/>
              <a:t>jmeno.prijemeni@mzv.gov.cz</a:t>
            </a:r>
          </a:p>
        </p:txBody>
      </p:sp>
      <p:sp>
        <p:nvSpPr>
          <p:cNvPr id="22" name="Zástupný text 21">
            <a:extLst>
              <a:ext uri="{FF2B5EF4-FFF2-40B4-BE49-F238E27FC236}">
                <a16:creationId xmlns:a16="http://schemas.microsoft.com/office/drawing/2014/main" id="{DD1BAC34-BFE5-E20A-E79A-CA2E67628D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" y="4869477"/>
            <a:ext cx="4476750" cy="3651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latin typeface="Figtree" pitchFamily="2" charset="0"/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5D4A49DC-5E32-550E-CED5-CFC3C35230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320" y="611188"/>
            <a:ext cx="4807449" cy="52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fický objekt 11">
            <a:extLst>
              <a:ext uri="{FF2B5EF4-FFF2-40B4-BE49-F238E27FC236}">
                <a16:creationId xmlns:a16="http://schemas.microsoft.com/office/drawing/2014/main" id="{C7E0C159-4061-067A-8AFB-8781E2842D78}"/>
              </a:ext>
            </a:extLst>
          </p:cNvPr>
          <p:cNvGrpSpPr/>
          <p:nvPr/>
        </p:nvGrpSpPr>
        <p:grpSpPr>
          <a:xfrm>
            <a:off x="8199279" y="-750508"/>
            <a:ext cx="3992721" cy="7530335"/>
            <a:chOff x="8056404" y="-1214232"/>
            <a:chExt cx="4238596" cy="7994059"/>
          </a:xfrm>
        </p:grpSpPr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5B2A5BB7-6CCF-F421-032E-2DA456AB5524}"/>
                </a:ext>
              </a:extLst>
            </p:cNvPr>
            <p:cNvSpPr/>
            <p:nvPr/>
          </p:nvSpPr>
          <p:spPr>
            <a:xfrm>
              <a:off x="8056404" y="2967304"/>
              <a:ext cx="4238596" cy="3812523"/>
            </a:xfrm>
            <a:custGeom>
              <a:avLst/>
              <a:gdLst>
                <a:gd name="connsiteX0" fmla="*/ 0 w 4238596"/>
                <a:gd name="connsiteY0" fmla="*/ 0 h 3812523"/>
                <a:gd name="connsiteX1" fmla="*/ 0 w 4238596"/>
                <a:gd name="connsiteY1" fmla="*/ 977908 h 3812523"/>
                <a:gd name="connsiteX2" fmla="*/ 407626 w 4238596"/>
                <a:gd name="connsiteY2" fmla="*/ 1250422 h 3812523"/>
                <a:gd name="connsiteX3" fmla="*/ 4238597 w 4238596"/>
                <a:gd name="connsiteY3" fmla="*/ 3812523 h 3812523"/>
                <a:gd name="connsiteX4" fmla="*/ 4238597 w 4238596"/>
                <a:gd name="connsiteY4" fmla="*/ 2839196 h 3812523"/>
                <a:gd name="connsiteX5" fmla="*/ 407626 w 4238596"/>
                <a:gd name="connsiteY5" fmla="*/ 272959 h 3812523"/>
                <a:gd name="connsiteX6" fmla="*/ 0 w 4238596"/>
                <a:gd name="connsiteY6" fmla="*/ 0 h 381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8596" h="3812523">
                  <a:moveTo>
                    <a:pt x="0" y="0"/>
                  </a:moveTo>
                  <a:lnTo>
                    <a:pt x="0" y="977908"/>
                  </a:lnTo>
                  <a:lnTo>
                    <a:pt x="407626" y="1250422"/>
                  </a:lnTo>
                  <a:lnTo>
                    <a:pt x="4238597" y="3812523"/>
                  </a:lnTo>
                  <a:lnTo>
                    <a:pt x="4238597" y="2839196"/>
                  </a:lnTo>
                  <a:lnTo>
                    <a:pt x="407626" y="272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091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D6B3C592-99B4-5766-8250-A7DDF99F483E}"/>
                </a:ext>
              </a:extLst>
            </p:cNvPr>
            <p:cNvSpPr/>
            <p:nvPr/>
          </p:nvSpPr>
          <p:spPr>
            <a:xfrm>
              <a:off x="8056404" y="-1214232"/>
              <a:ext cx="4238596" cy="5674956"/>
            </a:xfrm>
            <a:custGeom>
              <a:avLst/>
              <a:gdLst>
                <a:gd name="connsiteX0" fmla="*/ 0 w 4238596"/>
                <a:gd name="connsiteY0" fmla="*/ 2837478 h 5674956"/>
                <a:gd name="connsiteX1" fmla="*/ 407626 w 4238596"/>
                <a:gd name="connsiteY1" fmla="*/ 3111264 h 5674956"/>
                <a:gd name="connsiteX2" fmla="*/ 948455 w 4238596"/>
                <a:gd name="connsiteY2" fmla="*/ 3474616 h 5674956"/>
                <a:gd name="connsiteX3" fmla="*/ 4238597 w 4238596"/>
                <a:gd name="connsiteY3" fmla="*/ 5674957 h 5674956"/>
                <a:gd name="connsiteX4" fmla="*/ 4238597 w 4238596"/>
                <a:gd name="connsiteY4" fmla="*/ 4684072 h 5674956"/>
                <a:gd name="connsiteX5" fmla="*/ 1482796 w 4238596"/>
                <a:gd name="connsiteY5" fmla="*/ 2837478 h 5674956"/>
                <a:gd name="connsiteX6" fmla="*/ 4238597 w 4238596"/>
                <a:gd name="connsiteY6" fmla="*/ 990821 h 5674956"/>
                <a:gd name="connsiteX7" fmla="*/ 4238597 w 4238596"/>
                <a:gd name="connsiteY7" fmla="*/ 0 h 5674956"/>
                <a:gd name="connsiteX8" fmla="*/ 948010 w 4238596"/>
                <a:gd name="connsiteY8" fmla="*/ 2200722 h 5674956"/>
                <a:gd name="connsiteX9" fmla="*/ 407626 w 4238596"/>
                <a:gd name="connsiteY9" fmla="*/ 2563692 h 5674956"/>
                <a:gd name="connsiteX10" fmla="*/ 0 w 4238596"/>
                <a:gd name="connsiteY10" fmla="*/ 2837478 h 567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38596" h="5674956">
                  <a:moveTo>
                    <a:pt x="0" y="2837478"/>
                  </a:moveTo>
                  <a:lnTo>
                    <a:pt x="407626" y="3111264"/>
                  </a:lnTo>
                  <a:lnTo>
                    <a:pt x="948455" y="3474616"/>
                  </a:lnTo>
                  <a:lnTo>
                    <a:pt x="4238597" y="5674957"/>
                  </a:lnTo>
                  <a:lnTo>
                    <a:pt x="4238597" y="4684072"/>
                  </a:lnTo>
                  <a:lnTo>
                    <a:pt x="1482796" y="2837478"/>
                  </a:lnTo>
                  <a:lnTo>
                    <a:pt x="4238597" y="990821"/>
                  </a:lnTo>
                  <a:lnTo>
                    <a:pt x="4238597" y="0"/>
                  </a:lnTo>
                  <a:lnTo>
                    <a:pt x="948010" y="2200722"/>
                  </a:lnTo>
                  <a:lnTo>
                    <a:pt x="407626" y="2563692"/>
                  </a:lnTo>
                  <a:lnTo>
                    <a:pt x="0" y="2837478"/>
                  </a:lnTo>
                  <a:close/>
                </a:path>
              </a:pathLst>
            </a:custGeom>
            <a:solidFill>
              <a:srgbClr val="104A8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12A51C2-827D-6B5E-A04D-723A066945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" y="1229418"/>
            <a:ext cx="70866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latin typeface="Figtree" pitchFamily="2" charset="0"/>
                <a:cs typeface="REM Bold" pitchFamily="2" charset="-18"/>
              </a:defRPr>
            </a:lvl1pPr>
          </a:lstStyle>
          <a:p>
            <a:r>
              <a:rPr lang="cs-CZ" dirty="0"/>
              <a:t>Vzorová prezentace Czech Aid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4AB736-DDA7-0E49-0C78-8CAE9B8E70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320" y="3767860"/>
            <a:ext cx="70866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chemeClr val="accent2"/>
                </a:solidFill>
                <a:latin typeface="Figtree" pitchFamily="2" charset="0"/>
                <a:cs typeface="REM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01/01/2024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A0AC5652-CC53-9F8A-90F2-D48D9853B2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" y="5335408"/>
            <a:ext cx="4476750" cy="5863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600">
                <a:latin typeface="Figtree" pitchFamily="2" charset="0"/>
              </a:defRPr>
            </a:lvl1pPr>
          </a:lstStyle>
          <a:p>
            <a:r>
              <a:rPr lang="cs-CZ" dirty="0"/>
              <a:t>+420 123 456 789</a:t>
            </a:r>
          </a:p>
          <a:p>
            <a:r>
              <a:rPr lang="cs-CZ" dirty="0"/>
              <a:t>jmeno.prijemeni@mzv.gov.cz</a:t>
            </a:r>
          </a:p>
        </p:txBody>
      </p:sp>
      <p:sp>
        <p:nvSpPr>
          <p:cNvPr id="22" name="Zástupný text 21">
            <a:extLst>
              <a:ext uri="{FF2B5EF4-FFF2-40B4-BE49-F238E27FC236}">
                <a16:creationId xmlns:a16="http://schemas.microsoft.com/office/drawing/2014/main" id="{DD1BAC34-BFE5-E20A-E79A-CA2E67628D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" y="4869477"/>
            <a:ext cx="4476750" cy="3651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latin typeface="Figtree" pitchFamily="2" charset="0"/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5D4A49DC-5E32-550E-CED5-CFC3C35230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320" y="611188"/>
            <a:ext cx="4807449" cy="52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C21F6-5FB3-92F9-C2B7-BC3C0572E0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139" y="450574"/>
            <a:ext cx="10197548" cy="7034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3600" b="1">
                <a:latin typeface="Figtree" pitchFamily="2" charset="0"/>
              </a:defRPr>
            </a:lvl1pPr>
          </a:lstStyle>
          <a:p>
            <a:r>
              <a:rPr lang="cs-CZ" dirty="0"/>
              <a:t>Program akce,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976F1D-0943-F31B-E81F-4288F24FCC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140" y="1348547"/>
            <a:ext cx="883539" cy="449566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None/>
              <a:defRPr sz="1800" b="1">
                <a:solidFill>
                  <a:schemeClr val="accent2"/>
                </a:solidFill>
                <a:latin typeface="Figtree" pitchFamily="2" charset="0"/>
              </a:defRPr>
            </a:lvl1pPr>
            <a:lvl2pPr>
              <a:buClr>
                <a:schemeClr val="accent2"/>
              </a:buClr>
              <a:defRPr sz="1600">
                <a:latin typeface="Figtree" pitchFamily="2" charset="0"/>
              </a:defRPr>
            </a:lvl2pPr>
            <a:lvl3pPr>
              <a:buClr>
                <a:schemeClr val="accent2"/>
              </a:buClr>
              <a:defRPr sz="14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cs-CZ" dirty="0"/>
              <a:t>Čas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Čas</a:t>
            </a:r>
            <a:br>
              <a:rPr lang="cs-CZ" dirty="0"/>
            </a:br>
            <a:endParaRPr lang="cs-CZ" dirty="0"/>
          </a:p>
          <a:p>
            <a:pPr lvl="0"/>
            <a:endParaRPr lang="cs-CZ" dirty="0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A1C9EF65-DA6F-1529-BD87-9E85FBE012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59556" y="0"/>
            <a:ext cx="984250" cy="6858000"/>
          </a:xfrm>
          <a:prstGeom prst="rect">
            <a:avLst/>
          </a:prstGeom>
        </p:spPr>
      </p:pic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2D74336F-B268-7F24-05E6-7FCFD155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1487" y="616390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 b="0">
                <a:solidFill>
                  <a:schemeClr val="accent1"/>
                </a:solidFill>
                <a:latin typeface="Figtree" pitchFamily="2" charset="0"/>
              </a:defRPr>
            </a:lvl1pPr>
          </a:lstStyle>
          <a:p>
            <a:r>
              <a:rPr lang="cs-CZ" dirty="0"/>
              <a:t>slide </a:t>
            </a:r>
            <a:fld id="{E81B0134-131A-4CFD-A217-8A5CFB24891B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F57F243C-95A2-F45D-5747-33D70708E6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139" y="6136916"/>
            <a:ext cx="1352550" cy="419100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365C9FCC-8C89-0D39-34DD-2DBF9CE026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07672" y="1348546"/>
            <a:ext cx="7945391" cy="4495662"/>
          </a:xfrm>
        </p:spPr>
        <p:txBody>
          <a:bodyPr>
            <a:normAutofit/>
          </a:bodyPr>
          <a:lstStyle>
            <a:lvl1pPr marL="594000" indent="-594000"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"/>
              <a:defRPr sz="1800">
                <a:latin typeface="Figtree" pitchFamily="2" charset="0"/>
              </a:defRPr>
            </a:lvl1pPr>
          </a:lstStyle>
          <a:p>
            <a:pPr lvl="0"/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Bod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90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_text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C21F6-5FB3-92F9-C2B7-BC3C0572E0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139" y="450574"/>
            <a:ext cx="10197548" cy="7034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3600" b="1">
                <a:latin typeface="Figtree" pitchFamily="2" charset="0"/>
              </a:defRPr>
            </a:lvl1pPr>
          </a:lstStyle>
          <a:p>
            <a:r>
              <a:rPr lang="cs-CZ" dirty="0"/>
              <a:t>Text nebo text v odrážkách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976F1D-0943-F31B-E81F-4288F24FC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1348547"/>
            <a:ext cx="10197548" cy="4495662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2"/>
              </a:buClr>
              <a:defRPr sz="2000">
                <a:latin typeface="Figtree" pitchFamily="2" charset="0"/>
              </a:defRPr>
            </a:lvl1pPr>
            <a:lvl2pPr>
              <a:buClr>
                <a:schemeClr val="accent2"/>
              </a:buClr>
              <a:defRPr sz="1600">
                <a:latin typeface="Figtree" pitchFamily="2" charset="0"/>
              </a:defRPr>
            </a:lvl2pPr>
            <a:lvl3pPr>
              <a:buClr>
                <a:schemeClr val="accent2"/>
              </a:buClr>
              <a:defRPr sz="14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B45F8B-C35B-E363-D6D4-2233C413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1487" y="616390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 b="0">
                <a:solidFill>
                  <a:schemeClr val="accent1"/>
                </a:solidFill>
                <a:latin typeface="Figtree" pitchFamily="2" charset="0"/>
              </a:defRPr>
            </a:lvl1pPr>
          </a:lstStyle>
          <a:p>
            <a:r>
              <a:rPr lang="cs-CZ" dirty="0"/>
              <a:t>slide </a:t>
            </a:r>
            <a:fld id="{E81B0134-131A-4CFD-A217-8A5CFB24891B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A1C9EF65-DA6F-1529-BD87-9E85FBE012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9556" y="0"/>
            <a:ext cx="984250" cy="6858000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DDA2B366-DF8C-AB7D-A1A9-2841E41F8A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139" y="6136916"/>
            <a:ext cx="13525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8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xt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C21F6-5FB3-92F9-C2B7-BC3C0572E0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139" y="450574"/>
            <a:ext cx="10197548" cy="7034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3600" b="1">
                <a:latin typeface="Figtree" pitchFamily="2" charset="0"/>
              </a:defRPr>
            </a:lvl1pPr>
          </a:lstStyle>
          <a:p>
            <a:r>
              <a:rPr lang="cs-CZ" dirty="0"/>
              <a:t>Text a fotografie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976F1D-0943-F31B-E81F-4288F24FC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1348547"/>
            <a:ext cx="3569284" cy="4495662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2"/>
              </a:buClr>
              <a:defRPr sz="2000">
                <a:latin typeface="Figtree" pitchFamily="2" charset="0"/>
              </a:defRPr>
            </a:lvl1pPr>
            <a:lvl2pPr>
              <a:buClr>
                <a:schemeClr val="accent2"/>
              </a:buClr>
              <a:defRPr sz="1600">
                <a:latin typeface="Figtree" pitchFamily="2" charset="0"/>
              </a:defRPr>
            </a:lvl2pPr>
            <a:lvl3pPr>
              <a:buClr>
                <a:schemeClr val="accent2"/>
              </a:buClr>
              <a:defRPr sz="14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A1C9EF65-DA6F-1529-BD87-9E85FBE012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59556" y="0"/>
            <a:ext cx="984250" cy="6858000"/>
          </a:xfrm>
          <a:prstGeom prst="rect">
            <a:avLst/>
          </a:prstGeom>
        </p:spPr>
      </p:pic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C00516B1-43FE-7899-D0FB-BCE34B41A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1292" y="1347788"/>
            <a:ext cx="6332756" cy="44958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2D74336F-B268-7F24-05E6-7FCFD155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1487" y="616390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 b="0">
                <a:solidFill>
                  <a:schemeClr val="accent1"/>
                </a:solidFill>
                <a:latin typeface="Figtree" pitchFamily="2" charset="0"/>
              </a:defRPr>
            </a:lvl1pPr>
          </a:lstStyle>
          <a:p>
            <a:r>
              <a:rPr lang="cs-CZ" dirty="0"/>
              <a:t>slide </a:t>
            </a:r>
            <a:fld id="{E81B0134-131A-4CFD-A217-8A5CFB24891B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F57F243C-95A2-F45D-5747-33D70708E6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139" y="6136916"/>
            <a:ext cx="13525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8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3x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C21F6-5FB3-92F9-C2B7-BC3C0572E0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139" y="450574"/>
            <a:ext cx="10197548" cy="7034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3600" b="1">
                <a:latin typeface="Figtree" pitchFamily="2" charset="0"/>
              </a:defRPr>
            </a:lvl1pPr>
          </a:lstStyle>
          <a:p>
            <a:r>
              <a:rPr lang="cs-CZ" dirty="0"/>
              <a:t>Více fotografií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A1C9EF65-DA6F-1529-BD87-9E85FBE012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59556" y="0"/>
            <a:ext cx="984250" cy="6858000"/>
          </a:xfrm>
          <a:prstGeom prst="rect">
            <a:avLst/>
          </a:prstGeom>
        </p:spPr>
      </p:pic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C00516B1-43FE-7899-D0FB-BCE34B41A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139" y="1347788"/>
            <a:ext cx="6332756" cy="4495800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83A25435-3CA1-0CD6-6CC7-2240573562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11779" y="1347788"/>
            <a:ext cx="3552908" cy="208788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A6547C54-5F32-7DD6-6C7B-747C3ACA2E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11779" y="3755708"/>
            <a:ext cx="3552908" cy="208788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2" name="Zástupný symbol pro číslo snímku 5">
            <a:extLst>
              <a:ext uri="{FF2B5EF4-FFF2-40B4-BE49-F238E27FC236}">
                <a16:creationId xmlns:a16="http://schemas.microsoft.com/office/drawing/2014/main" id="{580A7522-AB89-D285-CA56-643A2F4B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1487" y="616390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 b="0">
                <a:solidFill>
                  <a:schemeClr val="accent1"/>
                </a:solidFill>
                <a:latin typeface="Figtree" pitchFamily="2" charset="0"/>
              </a:defRPr>
            </a:lvl1pPr>
          </a:lstStyle>
          <a:p>
            <a:r>
              <a:rPr lang="cs-CZ" dirty="0"/>
              <a:t>slide </a:t>
            </a:r>
            <a:fld id="{E81B0134-131A-4CFD-A217-8A5CFB24891B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1BF279F9-E71E-B87C-9E64-BB0711E384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139" y="6136916"/>
            <a:ext cx="13525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9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xt obrázek RED">
    <p:bg>
      <p:bgPr>
        <a:gradFill>
          <a:gsLst>
            <a:gs pos="100000">
              <a:schemeClr val="accent2"/>
            </a:gs>
            <a:gs pos="0">
              <a:srgbClr val="CD0917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C21F6-5FB3-92F9-C2B7-BC3C0572E0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139" y="450574"/>
            <a:ext cx="10197548" cy="7034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r>
              <a:rPr lang="cs-CZ" dirty="0"/>
              <a:t>Text a fotografie (inverzně)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976F1D-0943-F31B-E81F-4288F24FC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1348547"/>
            <a:ext cx="3569284" cy="4495662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1"/>
              </a:buClr>
              <a:defRPr sz="2000">
                <a:solidFill>
                  <a:schemeClr val="bg1"/>
                </a:solidFill>
                <a:latin typeface="Figtree" pitchFamily="2" charset="0"/>
              </a:defRPr>
            </a:lvl1pPr>
            <a:lvl2pPr>
              <a:buClr>
                <a:schemeClr val="accent1"/>
              </a:buClr>
              <a:defRPr sz="1600">
                <a:solidFill>
                  <a:schemeClr val="bg1"/>
                </a:solidFill>
                <a:latin typeface="Figtree" pitchFamily="2" charset="0"/>
              </a:defRPr>
            </a:lvl2pPr>
            <a:lvl3pPr>
              <a:buClr>
                <a:schemeClr val="accent1"/>
              </a:buClr>
              <a:defRPr sz="1400">
                <a:solidFill>
                  <a:schemeClr val="bg1"/>
                </a:solidFill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B45F8B-C35B-E363-D6D4-2233C413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1487" y="616390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 b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r>
              <a:rPr lang="cs-CZ" dirty="0"/>
              <a:t>slide </a:t>
            </a:r>
            <a:fld id="{E81B0134-131A-4CFD-A217-8A5CFB24891B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A1C9EF65-DA6F-1529-BD87-9E85FBE012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59556" y="0"/>
            <a:ext cx="984250" cy="6858000"/>
          </a:xfrm>
          <a:prstGeom prst="rect">
            <a:avLst/>
          </a:prstGeom>
        </p:spPr>
      </p:pic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C00516B1-43FE-7899-D0FB-BCE34B41A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1292" y="1347788"/>
            <a:ext cx="6332756" cy="449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F6F66683-DBB2-C1F1-02F4-9FC45A970D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139" y="6085282"/>
            <a:ext cx="1337310" cy="52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3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CA9E4C2-D2B8-4F42-A04D-FF4488FE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3B70C7-4A61-6984-030E-DEFB069F5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7C0D57-81BF-D03B-2D47-AAC1209C8C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AF03F7-3242-24F6-E2DE-76FA63F83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78ECFA-E46B-690C-984E-F4E9EBB36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1B0134-131A-4CFD-A217-8A5CFB248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24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74" r:id="rId4"/>
    <p:sldLayoutId id="2147483673" r:id="rId5"/>
    <p:sldLayoutId id="2147483650" r:id="rId6"/>
    <p:sldLayoutId id="2147483663" r:id="rId7"/>
    <p:sldLayoutId id="2147483664" r:id="rId8"/>
    <p:sldLayoutId id="2147483668" r:id="rId9"/>
    <p:sldLayoutId id="2147483667" r:id="rId10"/>
    <p:sldLayoutId id="2147483669" r:id="rId11"/>
    <p:sldLayoutId id="2147483675" r:id="rId12"/>
    <p:sldLayoutId id="2147483665" r:id="rId13"/>
    <p:sldLayoutId id="2147483666" r:id="rId14"/>
    <p:sldLayoutId id="2147483670" r:id="rId15"/>
    <p:sldLayoutId id="214748367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>
            <a:extLst>
              <a:ext uri="{FF2B5EF4-FFF2-40B4-BE49-F238E27FC236}">
                <a16:creationId xmlns:a16="http://schemas.microsoft.com/office/drawing/2014/main" id="{9907FE02-FA0C-0BA2-9CA2-658326159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" y="1745385"/>
            <a:ext cx="7086600" cy="23876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B498B"/>
                </a:solidFill>
              </a:rPr>
              <a:t>Zlepšení technologií, technického vzdělání a efektivity zemědělské produkce v Kambodži</a:t>
            </a:r>
            <a:endParaRPr lang="cs-CZ" dirty="0"/>
          </a:p>
        </p:txBody>
      </p:sp>
      <p:sp>
        <p:nvSpPr>
          <p:cNvPr id="16" name="Podnadpis 15">
            <a:extLst>
              <a:ext uri="{FF2B5EF4-FFF2-40B4-BE49-F238E27FC236}">
                <a16:creationId xmlns:a16="http://schemas.microsoft.com/office/drawing/2014/main" id="{A7DF2E8C-497F-AD3C-B737-051352661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20" y="4136105"/>
            <a:ext cx="7086600" cy="36512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Dotační výzva Czechaid 2025-2027</a:t>
            </a:r>
          </a:p>
        </p:txBody>
      </p:sp>
      <p:sp>
        <p:nvSpPr>
          <p:cNvPr id="29" name="Zástupný text 28">
            <a:extLst>
              <a:ext uri="{FF2B5EF4-FFF2-40B4-BE49-F238E27FC236}">
                <a16:creationId xmlns:a16="http://schemas.microsoft.com/office/drawing/2014/main" id="{63E80C3D-AB53-7F13-319F-A0B36F6C81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+420 </a:t>
            </a:r>
            <a:r>
              <a:rPr lang="cs-CZ" dirty="0"/>
              <a:t>724 949 682</a:t>
            </a:r>
            <a:endParaRPr lang="pt-BR" dirty="0"/>
          </a:p>
          <a:p>
            <a:r>
              <a:rPr lang="cs-CZ" dirty="0"/>
              <a:t>stepankova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@czechaid.cz</a:t>
            </a:r>
            <a:endParaRPr lang="pt-BR" dirty="0"/>
          </a:p>
          <a:p>
            <a:endParaRPr lang="pt-BR" dirty="0"/>
          </a:p>
          <a:p>
            <a:endParaRPr lang="cs-CZ" dirty="0"/>
          </a:p>
        </p:txBody>
      </p:sp>
      <p:sp>
        <p:nvSpPr>
          <p:cNvPr id="30" name="Zástupný text 29">
            <a:extLst>
              <a:ext uri="{FF2B5EF4-FFF2-40B4-BE49-F238E27FC236}">
                <a16:creationId xmlns:a16="http://schemas.microsoft.com/office/drawing/2014/main" id="{4A3427AB-1AD6-DEE1-18E7-E8E8D03842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Vendula Štěpánková</a:t>
            </a:r>
          </a:p>
        </p:txBody>
      </p:sp>
    </p:spTree>
    <p:extLst>
      <p:ext uri="{BB962C8B-B14F-4D97-AF65-F5344CB8AC3E}">
        <p14:creationId xmlns:p14="http://schemas.microsoft.com/office/powerpoint/2010/main" val="1598860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8A1C6-F721-F767-C9D5-194ECCF0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450574"/>
            <a:ext cx="10197548" cy="70340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B498B"/>
                </a:solidFill>
              </a:rPr>
              <a:t>Systém 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75A975-F1AC-AC93-1932-5AD8C5D9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1348547"/>
            <a:ext cx="10197548" cy="4495662"/>
          </a:xfrm>
        </p:spPr>
        <p:txBody>
          <a:bodyPr>
            <a:normAutofit fontScale="92500"/>
          </a:bodyPr>
          <a:lstStyle/>
          <a:p>
            <a:pPr>
              <a:buClr>
                <a:srgbClr val="C00000"/>
              </a:buClr>
            </a:pPr>
            <a:r>
              <a:rPr lang="cs-CZ" sz="3200" dirty="0"/>
              <a:t>Novinka pro kambodžské projekty</a:t>
            </a:r>
          </a:p>
          <a:p>
            <a:pPr>
              <a:buClr>
                <a:srgbClr val="C00000"/>
              </a:buClr>
            </a:pPr>
            <a:r>
              <a:rPr lang="cs-CZ" sz="3200" b="1" dirty="0" err="1">
                <a:solidFill>
                  <a:srgbClr val="0B498B"/>
                </a:solidFill>
              </a:rPr>
              <a:t>Decision</a:t>
            </a:r>
            <a:r>
              <a:rPr lang="cs-CZ" sz="3200" b="1" dirty="0">
                <a:solidFill>
                  <a:srgbClr val="0B498B"/>
                </a:solidFill>
              </a:rPr>
              <a:t> </a:t>
            </a:r>
            <a:r>
              <a:rPr lang="cs-CZ" sz="3200" b="1" dirty="0" err="1">
                <a:solidFill>
                  <a:srgbClr val="0B498B"/>
                </a:solidFill>
              </a:rPr>
              <a:t>Board</a:t>
            </a:r>
            <a:r>
              <a:rPr lang="cs-CZ" sz="3200" b="1" dirty="0">
                <a:solidFill>
                  <a:srgbClr val="0B498B"/>
                </a:solidFill>
              </a:rPr>
              <a:t>	</a:t>
            </a:r>
          </a:p>
          <a:p>
            <a:pPr lvl="1">
              <a:buClr>
                <a:srgbClr val="C00000"/>
              </a:buClr>
            </a:pPr>
            <a:r>
              <a:rPr lang="cs-CZ" sz="2400" dirty="0"/>
              <a:t>Sejde se jednou za čtvrtletí, možno i ryze na online platformě</a:t>
            </a:r>
          </a:p>
          <a:p>
            <a:pPr lvl="1">
              <a:buClr>
                <a:srgbClr val="C00000"/>
              </a:buClr>
            </a:pPr>
            <a:r>
              <a:rPr lang="cs-CZ" sz="2400" dirty="0"/>
              <a:t>Slouží k ukotvení spolupráce a pravidelné konzultaci průběhu projektu</a:t>
            </a:r>
          </a:p>
          <a:p>
            <a:pPr lvl="1">
              <a:buClr>
                <a:srgbClr val="C00000"/>
              </a:buClr>
            </a:pPr>
            <a:r>
              <a:rPr lang="cs-CZ" sz="2400" dirty="0"/>
              <a:t>Potřeba seznámit s touto povinností hlavní partnery projektu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cs-CZ" sz="3200" b="1" dirty="0">
                <a:solidFill>
                  <a:srgbClr val="0B498B"/>
                </a:solidFill>
              </a:rPr>
              <a:t>Advisory </a:t>
            </a:r>
            <a:r>
              <a:rPr lang="cs-CZ" sz="3200" b="1" dirty="0" err="1">
                <a:solidFill>
                  <a:srgbClr val="0B498B"/>
                </a:solidFill>
              </a:rPr>
              <a:t>Board</a:t>
            </a:r>
            <a:endParaRPr lang="cs-CZ" sz="3200" b="1" dirty="0">
              <a:solidFill>
                <a:srgbClr val="0B498B"/>
              </a:solidFill>
            </a:endParaRPr>
          </a:p>
          <a:p>
            <a:pPr lvl="1">
              <a:buClr>
                <a:srgbClr val="C00000"/>
              </a:buClr>
            </a:pPr>
            <a:r>
              <a:rPr lang="cs-CZ" sz="2400" dirty="0"/>
              <a:t>Schází se jednou ročně, optimálně na začátku roku po schválení pokračování</a:t>
            </a:r>
          </a:p>
          <a:p>
            <a:pPr lvl="1">
              <a:buClr>
                <a:srgbClr val="C00000"/>
              </a:buClr>
            </a:pPr>
            <a:r>
              <a:rPr lang="cs-CZ" sz="2400" dirty="0"/>
              <a:t>Slouží pro všechny partnery projektu především k tomu, aby si byli vědomi, jak bude celý rok implementace probíhat a předcházení zmatkům a nepochopením </a:t>
            </a:r>
          </a:p>
          <a:p>
            <a:pPr lvl="1">
              <a:buClr>
                <a:srgbClr val="C00000"/>
              </a:buClr>
            </a:pPr>
            <a:r>
              <a:rPr lang="cs-CZ" sz="2400" dirty="0"/>
              <a:t>Především informační platforma</a:t>
            </a:r>
          </a:p>
          <a:p>
            <a:pPr lvl="1">
              <a:buClr>
                <a:srgbClr val="C00000"/>
              </a:buClr>
            </a:pPr>
            <a:r>
              <a:rPr lang="cs-CZ" sz="2400" dirty="0"/>
              <a:t>Setkání mohou být opět ryze online</a:t>
            </a:r>
          </a:p>
          <a:p>
            <a:endParaRPr lang="cs-CZ" sz="4400" dirty="0"/>
          </a:p>
          <a:p>
            <a:endParaRPr lang="cs-CZ" sz="4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4898C8-3A61-046C-F3BB-EDF553B0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1487" y="6163903"/>
            <a:ext cx="2743200" cy="365125"/>
          </a:xfrm>
        </p:spPr>
        <p:txBody>
          <a:bodyPr/>
          <a:lstStyle/>
          <a:p>
            <a:r>
              <a:rPr lang="cs-CZ" dirty="0"/>
              <a:t>slide </a:t>
            </a:r>
            <a:fld id="{E81B0134-131A-4CFD-A217-8A5CFB24891B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7892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2F21F-F4B8-CFA5-DA91-9C50923B0A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B498B"/>
                </a:solidFill>
              </a:rPr>
              <a:t>Očekávané výsledky projektu</a:t>
            </a:r>
            <a:endParaRPr lang="cs-CZ" dirty="0">
              <a:solidFill>
                <a:srgbClr val="0B498B"/>
              </a:solidFill>
            </a:endParaRPr>
          </a:p>
        </p:txBody>
      </p:sp>
      <p:sp>
        <p:nvSpPr>
          <p:cNvPr id="16" name="Podnadpis 15">
            <a:extLst>
              <a:ext uri="{FF2B5EF4-FFF2-40B4-BE49-F238E27FC236}">
                <a16:creationId xmlns:a16="http://schemas.microsoft.com/office/drawing/2014/main" id="{88903718-546F-ED86-EDDD-F0DCA836C9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Výzva str. 7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6F4732-7C8D-079A-411E-B499E084F8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164263"/>
            <a:ext cx="2743200" cy="365125"/>
          </a:xfrm>
        </p:spPr>
        <p:txBody>
          <a:bodyPr/>
          <a:lstStyle/>
          <a:p>
            <a:r>
              <a:rPr lang="cs-CZ"/>
              <a:t>slide </a:t>
            </a:r>
            <a:fld id="{E81B0134-131A-4CFD-A217-8A5CFB24891B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6156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75A975-F1AC-AC93-1932-5AD8C5D9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609600"/>
            <a:ext cx="10197548" cy="523460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cs-CZ" sz="3200" b="1" dirty="0" err="1">
                <a:solidFill>
                  <a:srgbClr val="0B498B"/>
                </a:solidFill>
              </a:rPr>
              <a:t>Battambang</a:t>
            </a:r>
            <a:r>
              <a:rPr lang="cs-CZ" sz="3200" b="1" dirty="0">
                <a:solidFill>
                  <a:srgbClr val="0B498B"/>
                </a:solidFill>
              </a:rPr>
              <a:t> Institute </a:t>
            </a:r>
            <a:r>
              <a:rPr lang="cs-CZ" sz="3200" b="1" dirty="0" err="1">
                <a:solidFill>
                  <a:srgbClr val="0B498B"/>
                </a:solidFill>
              </a:rPr>
              <a:t>of</a:t>
            </a:r>
            <a:r>
              <a:rPr lang="cs-CZ" sz="3200" b="1" dirty="0">
                <a:solidFill>
                  <a:srgbClr val="0B498B"/>
                </a:solidFill>
              </a:rPr>
              <a:t> Technology</a:t>
            </a:r>
          </a:p>
          <a:p>
            <a:pPr lvl="1">
              <a:buClr>
                <a:srgbClr val="C00000"/>
              </a:buClr>
            </a:pPr>
            <a:r>
              <a:rPr lang="cs-CZ" sz="2400" dirty="0"/>
              <a:t>Na konci projektu by měl mít BIT lepší kapacity pro technické vzdělávání svých studentů (lepší kurikula, vzdělávací programy, dodané demonstrační technologie)</a:t>
            </a:r>
          </a:p>
          <a:p>
            <a:pPr lvl="1">
              <a:buClr>
                <a:srgbClr val="C00000"/>
              </a:buClr>
            </a:pPr>
            <a:r>
              <a:rPr lang="cs-CZ" sz="2400" dirty="0"/>
              <a:t>Nejlépe také zástupců soukromého sektoru, pokud nebudou kapacity BIT nepřekonatelnou překážkou</a:t>
            </a:r>
          </a:p>
          <a:p>
            <a:pPr lvl="1">
              <a:buClr>
                <a:srgbClr val="C00000"/>
              </a:buClr>
            </a:pPr>
            <a:r>
              <a:rPr lang="cs-CZ" sz="2400" dirty="0"/>
              <a:t>Zároveň je žádoucí, aby probíhala také spolupráce s University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Battambang</a:t>
            </a:r>
            <a:r>
              <a:rPr lang="cs-CZ" sz="2400" dirty="0"/>
              <a:t> (hostování lektorů, stáže…)</a:t>
            </a: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cs-CZ" sz="3200" b="1" dirty="0">
                <a:solidFill>
                  <a:srgbClr val="0B498B"/>
                </a:solidFill>
              </a:rPr>
              <a:t>University </a:t>
            </a:r>
            <a:r>
              <a:rPr lang="cs-CZ" sz="3200" b="1" dirty="0" err="1">
                <a:solidFill>
                  <a:srgbClr val="0B498B"/>
                </a:solidFill>
              </a:rPr>
              <a:t>of</a:t>
            </a:r>
            <a:r>
              <a:rPr lang="cs-CZ" sz="3200" b="1" dirty="0">
                <a:solidFill>
                  <a:srgbClr val="0B498B"/>
                </a:solidFill>
              </a:rPr>
              <a:t> </a:t>
            </a:r>
            <a:r>
              <a:rPr lang="cs-CZ" sz="3200" b="1" dirty="0" err="1">
                <a:solidFill>
                  <a:srgbClr val="0B498B"/>
                </a:solidFill>
              </a:rPr>
              <a:t>Battambang</a:t>
            </a:r>
            <a:r>
              <a:rPr lang="cs-CZ" sz="3200" b="1" dirty="0">
                <a:solidFill>
                  <a:srgbClr val="0B498B"/>
                </a:solidFill>
              </a:rPr>
              <a:t> </a:t>
            </a:r>
          </a:p>
          <a:p>
            <a:pPr lvl="1">
              <a:buClr>
                <a:srgbClr val="C00000"/>
              </a:buClr>
            </a:pPr>
            <a:r>
              <a:rPr lang="cs-CZ" sz="2400" dirty="0"/>
              <a:t>Měla by rozšířit svoji schopnost aplikovat svoji výzkumnou činnost do praxe</a:t>
            </a:r>
          </a:p>
          <a:p>
            <a:pPr lvl="1">
              <a:buClr>
                <a:srgbClr val="C00000"/>
              </a:buClr>
            </a:pPr>
            <a:r>
              <a:rPr lang="cs-CZ" sz="2400" dirty="0"/>
              <a:t>Spolupráce se zapojeným soukromým sektorem, MAFF, </a:t>
            </a:r>
            <a:r>
              <a:rPr lang="cs-CZ" sz="2400" dirty="0" err="1"/>
              <a:t>DAEng</a:t>
            </a:r>
            <a:r>
              <a:rPr lang="cs-CZ" sz="2400" dirty="0"/>
              <a:t>, aplikace mapování, sběru dat…pro zkvalitnění zemědělské produkce </a:t>
            </a:r>
          </a:p>
          <a:p>
            <a:pPr lvl="1">
              <a:buClr>
                <a:srgbClr val="C00000"/>
              </a:buClr>
            </a:pPr>
            <a:r>
              <a:rPr lang="cs-CZ" sz="2400" dirty="0"/>
              <a:t>I univerzitě mohou být samozřejmě během projektu nakoupeny technologie pro vzdělávání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4898C8-3A61-046C-F3BB-EDF553B0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1487" y="6163903"/>
            <a:ext cx="2743200" cy="365125"/>
          </a:xfrm>
        </p:spPr>
        <p:txBody>
          <a:bodyPr/>
          <a:lstStyle/>
          <a:p>
            <a:r>
              <a:rPr lang="cs-CZ" dirty="0"/>
              <a:t>slide </a:t>
            </a:r>
            <a:fld id="{E81B0134-131A-4CFD-A217-8A5CFB24891B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779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75A975-F1AC-AC93-1932-5AD8C5D9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609600"/>
            <a:ext cx="10197548" cy="5234609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cs-CZ" sz="3200" b="1" dirty="0">
                <a:solidFill>
                  <a:srgbClr val="0B498B"/>
                </a:solidFill>
              </a:rPr>
              <a:t>MAFF, </a:t>
            </a:r>
            <a:r>
              <a:rPr lang="cs-CZ" sz="3200" b="1" dirty="0" err="1">
                <a:solidFill>
                  <a:srgbClr val="0B498B"/>
                </a:solidFill>
              </a:rPr>
              <a:t>DAEng</a:t>
            </a:r>
            <a:endParaRPr lang="cs-CZ" sz="3200" b="1" dirty="0">
              <a:solidFill>
                <a:srgbClr val="0B498B"/>
              </a:solidFill>
            </a:endParaRPr>
          </a:p>
          <a:p>
            <a:pPr lvl="1">
              <a:buClr>
                <a:srgbClr val="C00000"/>
              </a:buClr>
            </a:pPr>
            <a:r>
              <a:rPr lang="cs-CZ" sz="2400" dirty="0"/>
              <a:t>Jejich zaměstnanci dokáží efektivněji spolupracovat se soukromým sektorem a poskytovat jim poradenství v oblasti zemědělské mechanizace</a:t>
            </a:r>
          </a:p>
          <a:p>
            <a:pPr>
              <a:buClr>
                <a:srgbClr val="C00000"/>
              </a:buClr>
            </a:pPr>
            <a:r>
              <a:rPr lang="cs-CZ" sz="3200" b="1" dirty="0">
                <a:solidFill>
                  <a:srgbClr val="0B498B"/>
                </a:solidFill>
              </a:rPr>
              <a:t>Soukromý sektor</a:t>
            </a:r>
          </a:p>
          <a:p>
            <a:pPr lvl="1">
              <a:buClr>
                <a:srgbClr val="C00000"/>
              </a:buClr>
            </a:pPr>
            <a:r>
              <a:rPr lang="cs-CZ" sz="2400" dirty="0"/>
              <a:t>Myšleny zemědělské kooperativy v </a:t>
            </a:r>
            <a:r>
              <a:rPr lang="cs-CZ" sz="2400" dirty="0" err="1"/>
              <a:t>Battambangu</a:t>
            </a:r>
            <a:r>
              <a:rPr lang="cs-CZ" sz="2400" dirty="0"/>
              <a:t>, ale také aktéři hodnotových řetězců</a:t>
            </a:r>
          </a:p>
          <a:p>
            <a:pPr lvl="1">
              <a:buClr>
                <a:srgbClr val="C00000"/>
              </a:buClr>
            </a:pPr>
            <a:r>
              <a:rPr lang="cs-CZ" sz="2400" dirty="0"/>
              <a:t>Dodávky relevantních technologií navázané na jejich skutečné potřeby</a:t>
            </a:r>
          </a:p>
          <a:p>
            <a:pPr lvl="1">
              <a:buClr>
                <a:srgbClr val="C00000"/>
              </a:buClr>
            </a:pPr>
            <a:r>
              <a:rPr lang="cs-CZ" sz="2400" dirty="0"/>
              <a:t>Zkvalitnění a zvýšení konkurenceschopnosti produkce</a:t>
            </a:r>
          </a:p>
          <a:p>
            <a:pPr lvl="1">
              <a:buClr>
                <a:srgbClr val="C00000"/>
              </a:buClr>
            </a:pPr>
            <a:r>
              <a:rPr lang="cs-CZ" sz="2400" dirty="0"/>
              <a:t>Provázání se </a:t>
            </a:r>
            <a:r>
              <a:rPr lang="cs-CZ" sz="2400" dirty="0" err="1"/>
              <a:t>UoB</a:t>
            </a:r>
            <a:r>
              <a:rPr lang="cs-CZ" sz="2400" dirty="0"/>
              <a:t> a BIT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4898C8-3A61-046C-F3BB-EDF553B0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1487" y="6163903"/>
            <a:ext cx="2743200" cy="365125"/>
          </a:xfrm>
        </p:spPr>
        <p:txBody>
          <a:bodyPr/>
          <a:lstStyle/>
          <a:p>
            <a:r>
              <a:rPr lang="cs-CZ" dirty="0"/>
              <a:t>slide </a:t>
            </a:r>
            <a:fld id="{E81B0134-131A-4CFD-A217-8A5CFB24891B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408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31604B-BCE5-7206-9348-948DE5EE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5B11B13-BF90-A2C0-1783-B53C8AB3A6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138" y="1347788"/>
            <a:ext cx="9880019" cy="44958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cs-CZ" dirty="0"/>
              <a:t>Výzva a možnosti projektu jsou nastaveny pro širokou kooperaci </a:t>
            </a:r>
          </a:p>
          <a:p>
            <a:pPr lvl="1">
              <a:buClr>
                <a:srgbClr val="C00000"/>
              </a:buClr>
            </a:pPr>
            <a:r>
              <a:rPr lang="cs-CZ" dirty="0">
                <a:solidFill>
                  <a:schemeClr val="bg1"/>
                </a:solidFill>
              </a:rPr>
              <a:t>Spolupráce mezi českými subjekty (neziskový sektor, asociace dodavatelů technologií, univerzity, experti…) je velmi žádoucí</a:t>
            </a:r>
          </a:p>
          <a:p>
            <a:pPr lvl="1">
              <a:buClr>
                <a:srgbClr val="C00000"/>
              </a:buClr>
            </a:pPr>
            <a:r>
              <a:rPr lang="cs-CZ" dirty="0">
                <a:solidFill>
                  <a:schemeClr val="bg1"/>
                </a:solidFill>
              </a:rPr>
              <a:t>Konsorcia pro podávání žádostí o dotaci stále nejsou povolena</a:t>
            </a:r>
          </a:p>
          <a:p>
            <a:pPr>
              <a:buClr>
                <a:srgbClr val="C00000"/>
              </a:buClr>
            </a:pPr>
            <a:r>
              <a:rPr lang="cs-CZ" dirty="0"/>
              <a:t>Rádi bychom dosáhli požadovaných výsledků navrženou cestou, která je ovšem popsána velmi obecně (viz obsah projektů str. 3-4)</a:t>
            </a:r>
          </a:p>
          <a:p>
            <a:pPr lvl="1">
              <a:buClr>
                <a:srgbClr val="C00000"/>
              </a:buClr>
            </a:pPr>
            <a:r>
              <a:rPr lang="cs-CZ" dirty="0">
                <a:solidFill>
                  <a:schemeClr val="bg1"/>
                </a:solidFill>
              </a:rPr>
              <a:t>Velice záleží na přidané hodnotě, znalostech a vlastních kreativních řešeních žadatelů</a:t>
            </a:r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DD0742-DDF6-CA69-FED3-E9DBD4214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slide </a:t>
            </a:r>
            <a:fld id="{E81B0134-131A-4CFD-A217-8A5CFB24891B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0574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5F2CF-DC6C-E944-6FD2-EDBAA74D2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" y="1562822"/>
            <a:ext cx="7086600" cy="2387600"/>
          </a:xfrm>
        </p:spPr>
        <p:txBody>
          <a:bodyPr/>
          <a:lstStyle/>
          <a:p>
            <a:r>
              <a:rPr lang="cs-CZ" dirty="0">
                <a:solidFill>
                  <a:srgbClr val="0B498B"/>
                </a:solidFill>
              </a:rPr>
              <a:t>Prostor pro</a:t>
            </a:r>
            <a:br>
              <a:rPr lang="cs-CZ" dirty="0">
                <a:solidFill>
                  <a:srgbClr val="0B498B"/>
                </a:solidFill>
              </a:rPr>
            </a:br>
            <a:r>
              <a:rPr lang="cs-CZ" dirty="0">
                <a:solidFill>
                  <a:srgbClr val="0B498B"/>
                </a:solidFill>
              </a:rPr>
              <a:t>Vaše dotazy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18EC8F-9E78-33CC-00E5-9EAEC2B5D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20" y="4179022"/>
            <a:ext cx="7086600" cy="36512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310440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F687B9-1361-9390-36B6-236487FE9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B498B"/>
                </a:solidFill>
              </a:rPr>
              <a:t>Obsah předkládaných projektů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C98C97-2A69-C361-21B2-8E9659F29F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Výzva str. 3-4</a:t>
            </a:r>
          </a:p>
        </p:txBody>
      </p:sp>
    </p:spTree>
    <p:extLst>
      <p:ext uri="{BB962C8B-B14F-4D97-AF65-F5344CB8AC3E}">
        <p14:creationId xmlns:p14="http://schemas.microsoft.com/office/powerpoint/2010/main" val="389643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8A1C6-F721-F767-C9D5-194ECCF0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450574"/>
            <a:ext cx="10197548" cy="703401"/>
          </a:xfrm>
        </p:spPr>
        <p:txBody>
          <a:bodyPr>
            <a:normAutofit fontScale="90000"/>
          </a:bodyPr>
          <a:lstStyle/>
          <a:p>
            <a:pPr marL="514350" indent="-514350">
              <a:buAutoNum type="arabicParenR"/>
            </a:pPr>
            <a:r>
              <a:rPr lang="cs-CZ" b="1" dirty="0">
                <a:solidFill>
                  <a:srgbClr val="0B498B"/>
                </a:solidFill>
              </a:rPr>
              <a:t>Zlepšení technického vzdělávání na </a:t>
            </a:r>
            <a:r>
              <a:rPr lang="cs-CZ" b="1" dirty="0" err="1">
                <a:solidFill>
                  <a:srgbClr val="0B498B"/>
                </a:solidFill>
              </a:rPr>
              <a:t>Battambang</a:t>
            </a:r>
            <a:r>
              <a:rPr lang="cs-CZ" b="1" dirty="0">
                <a:solidFill>
                  <a:srgbClr val="0B498B"/>
                </a:solidFill>
              </a:rPr>
              <a:t> institute </a:t>
            </a:r>
            <a:r>
              <a:rPr lang="cs-CZ" b="1" dirty="0" err="1">
                <a:solidFill>
                  <a:srgbClr val="0B498B"/>
                </a:solidFill>
              </a:rPr>
              <a:t>of</a:t>
            </a:r>
            <a:r>
              <a:rPr lang="cs-CZ" b="1" dirty="0">
                <a:solidFill>
                  <a:srgbClr val="0B498B"/>
                </a:solidFill>
              </a:rPr>
              <a:t> Technology (BIT) a University </a:t>
            </a:r>
            <a:r>
              <a:rPr lang="cs-CZ" b="1" dirty="0" err="1">
                <a:solidFill>
                  <a:srgbClr val="0B498B"/>
                </a:solidFill>
              </a:rPr>
              <a:t>of</a:t>
            </a:r>
            <a:r>
              <a:rPr lang="cs-CZ" b="1" dirty="0">
                <a:solidFill>
                  <a:srgbClr val="0B498B"/>
                </a:solidFill>
              </a:rPr>
              <a:t> </a:t>
            </a:r>
            <a:r>
              <a:rPr lang="cs-CZ" b="1" dirty="0" err="1">
                <a:solidFill>
                  <a:srgbClr val="0B498B"/>
                </a:solidFill>
              </a:rPr>
              <a:t>Battambang</a:t>
            </a:r>
            <a:endParaRPr lang="cs-CZ" b="1" dirty="0">
              <a:solidFill>
                <a:srgbClr val="0B498B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75A975-F1AC-AC93-1932-5AD8C5D9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1348547"/>
            <a:ext cx="10197548" cy="4495662"/>
          </a:xfrm>
        </p:spPr>
        <p:txBody>
          <a:bodyPr>
            <a:normAutofit/>
          </a:bodyPr>
          <a:lstStyle/>
          <a:p>
            <a:r>
              <a:rPr lang="cs-CZ" dirty="0"/>
              <a:t>Zvýšení počtu lektorů na BIT vyučujících zemědělskou mechanizaci. V této oblasti je doporučeno navázat na spolupráci s 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Battambang</a:t>
            </a:r>
            <a:r>
              <a:rPr lang="cs-CZ" dirty="0"/>
              <a:t>,</a:t>
            </a:r>
          </a:p>
          <a:p>
            <a:r>
              <a:rPr lang="cs-CZ" sz="2000" b="1" dirty="0">
                <a:solidFill>
                  <a:srgbClr val="0B498B"/>
                </a:solidFill>
              </a:rPr>
              <a:t>Budování kapacit BIT prostřednictvím zvyšování počtu lektorů, dodávek výukových demonstračních technologií, případně aktualizaci výukových kurikul </a:t>
            </a:r>
            <a:r>
              <a:rPr lang="cs-CZ" sz="2000" dirty="0"/>
              <a:t>ve spolupráci s Ministry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Labour</a:t>
            </a:r>
            <a:r>
              <a:rPr lang="cs-CZ" sz="2000" dirty="0"/>
              <a:t> and </a:t>
            </a:r>
            <a:r>
              <a:rPr lang="cs-CZ" sz="2000" dirty="0" err="1"/>
              <a:t>Vocational</a:t>
            </a:r>
            <a:r>
              <a:rPr lang="cs-CZ" sz="2000" dirty="0"/>
              <a:t> </a:t>
            </a:r>
            <a:r>
              <a:rPr lang="cs-CZ" sz="2000" dirty="0" err="1"/>
              <a:t>Training</a:t>
            </a:r>
            <a:r>
              <a:rPr lang="cs-CZ" sz="2000" dirty="0"/>
              <a:t>,</a:t>
            </a:r>
          </a:p>
          <a:p>
            <a:r>
              <a:rPr lang="cs-CZ" sz="2000" dirty="0"/>
              <a:t>Spolupráce s University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Battambang</a:t>
            </a:r>
            <a:r>
              <a:rPr lang="cs-CZ" sz="2000" dirty="0"/>
              <a:t>, </a:t>
            </a:r>
            <a:r>
              <a:rPr lang="cs-CZ" sz="2000" dirty="0" err="1"/>
              <a:t>Faculty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Agriculture</a:t>
            </a:r>
            <a:r>
              <a:rPr lang="cs-CZ" sz="2000" dirty="0"/>
              <a:t> and Food </a:t>
            </a:r>
            <a:r>
              <a:rPr lang="cs-CZ" sz="2000" dirty="0" err="1"/>
              <a:t>Processing</a:t>
            </a:r>
            <a:r>
              <a:rPr lang="cs-CZ" sz="2000" dirty="0"/>
              <a:t> </a:t>
            </a:r>
            <a:r>
              <a:rPr lang="cs-CZ" sz="2000" b="1" dirty="0">
                <a:solidFill>
                  <a:srgbClr val="0B498B"/>
                </a:solidFill>
              </a:rPr>
              <a:t>na výzkumu a aplikaci </a:t>
            </a:r>
            <a:r>
              <a:rPr lang="cs-CZ" dirty="0"/>
              <a:t>high-tech</a:t>
            </a:r>
            <a:r>
              <a:rPr lang="cs-CZ" sz="2000" b="1" dirty="0">
                <a:solidFill>
                  <a:srgbClr val="0B498B"/>
                </a:solidFill>
              </a:rPr>
              <a:t> technologií </a:t>
            </a:r>
            <a:r>
              <a:rPr lang="cs-CZ" sz="2000" dirty="0"/>
              <a:t>a relevantní mechanizace pro zemědělskou produkci a jejich využití v praxi,</a:t>
            </a:r>
          </a:p>
          <a:p>
            <a:r>
              <a:rPr lang="cs-CZ" sz="2000" dirty="0"/>
              <a:t>Spolupráce s University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Battambang</a:t>
            </a:r>
            <a:r>
              <a:rPr lang="cs-CZ" sz="2000" dirty="0"/>
              <a:t>, </a:t>
            </a:r>
            <a:r>
              <a:rPr lang="cs-CZ" sz="2000" dirty="0" err="1"/>
              <a:t>Faculty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Agriculture</a:t>
            </a:r>
            <a:r>
              <a:rPr lang="cs-CZ" sz="2000" dirty="0"/>
              <a:t> and Food </a:t>
            </a:r>
            <a:r>
              <a:rPr lang="cs-CZ" sz="2000" dirty="0" err="1"/>
              <a:t>Processing</a:t>
            </a:r>
            <a:r>
              <a:rPr lang="cs-CZ" sz="2000" dirty="0"/>
              <a:t> pro aplikaci výzkumu v oblasti zemědělské technologie do praxe ve spolupráci s Ministerstvem Zemědělství, Lesnictví a Rybolovu (Ministry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Agriculture</a:t>
            </a:r>
            <a:r>
              <a:rPr lang="cs-CZ" sz="2000" dirty="0"/>
              <a:t>, </a:t>
            </a:r>
            <a:r>
              <a:rPr lang="cs-CZ" sz="2000" dirty="0" err="1"/>
              <a:t>Forestry</a:t>
            </a:r>
            <a:r>
              <a:rPr lang="cs-CZ" sz="2000" dirty="0"/>
              <a:t> and </a:t>
            </a:r>
            <a:r>
              <a:rPr lang="cs-CZ" sz="2000" dirty="0" err="1"/>
              <a:t>Fisheries</a:t>
            </a:r>
            <a:r>
              <a:rPr lang="cs-CZ" sz="2000" dirty="0"/>
              <a:t> (MAFF), Department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Agricultural</a:t>
            </a:r>
            <a:r>
              <a:rPr lang="cs-CZ" sz="2000" dirty="0"/>
              <a:t> </a:t>
            </a:r>
            <a:r>
              <a:rPr lang="cs-CZ" sz="2000" dirty="0" err="1"/>
              <a:t>Engineering</a:t>
            </a:r>
            <a:r>
              <a:rPr lang="cs-CZ" sz="2000" dirty="0"/>
              <a:t> skrze zkvalitňování poskytovaných </a:t>
            </a:r>
            <a:r>
              <a:rPr lang="cs-CZ" sz="2000" dirty="0" err="1"/>
              <a:t>extension</a:t>
            </a:r>
            <a:r>
              <a:rPr lang="cs-CZ" sz="2000" dirty="0"/>
              <a:t> </a:t>
            </a:r>
            <a:r>
              <a:rPr lang="cs-CZ" sz="2000" dirty="0" err="1"/>
              <a:t>services</a:t>
            </a:r>
            <a:r>
              <a:rPr lang="cs-CZ" sz="2000" dirty="0"/>
              <a:t> (odborné služby zemědělcům poskytované ze strany pověřených institucí).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4898C8-3A61-046C-F3BB-EDF553B0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1487" y="6163903"/>
            <a:ext cx="2743200" cy="365125"/>
          </a:xfrm>
        </p:spPr>
        <p:txBody>
          <a:bodyPr/>
          <a:lstStyle/>
          <a:p>
            <a:r>
              <a:rPr lang="cs-CZ" dirty="0"/>
              <a:t>slide </a:t>
            </a:r>
            <a:fld id="{E81B0134-131A-4CFD-A217-8A5CFB24891B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82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8A1C6-F721-F767-C9D5-194ECCF0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450574"/>
            <a:ext cx="10197548" cy="703401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B498B"/>
                </a:solidFill>
              </a:rPr>
              <a:t>2)    Spolupráce s MAFF a kooperativami na využití zemědělské techniky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75A975-F1AC-AC93-1932-5AD8C5D9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1348547"/>
            <a:ext cx="10197548" cy="4495662"/>
          </a:xfrm>
        </p:spPr>
        <p:txBody>
          <a:bodyPr>
            <a:normAutofit/>
          </a:bodyPr>
          <a:lstStyle/>
          <a:p>
            <a:r>
              <a:rPr lang="cs-CZ" sz="2000" dirty="0"/>
              <a:t>Spolupráce s aktéry konkrétních hodnotových zemědělských řetězců (využití poznatků z výzkumu, dodávky techniky, zlepšení přestupu k finančním službám),</a:t>
            </a:r>
          </a:p>
          <a:p>
            <a:r>
              <a:rPr lang="cs-CZ" sz="2000" dirty="0"/>
              <a:t>Mapování potřeb mechanizace MAC </a:t>
            </a:r>
            <a:r>
              <a:rPr lang="cs-CZ" sz="2000" dirty="0" err="1"/>
              <a:t>Battambang</a:t>
            </a:r>
            <a:r>
              <a:rPr lang="cs-CZ" sz="2000" dirty="0"/>
              <a:t> a dalších zapojených zemědělských kooperativ,</a:t>
            </a:r>
          </a:p>
          <a:p>
            <a:r>
              <a:rPr lang="cs-CZ" sz="2000" dirty="0"/>
              <a:t>Spolupráce se zemědělskými kooperativami, především </a:t>
            </a:r>
            <a:r>
              <a:rPr lang="cs-CZ" sz="2000" dirty="0" err="1"/>
              <a:t>Modern</a:t>
            </a:r>
            <a:r>
              <a:rPr lang="cs-CZ" sz="2000" dirty="0"/>
              <a:t> </a:t>
            </a:r>
            <a:r>
              <a:rPr lang="cs-CZ" sz="2000" dirty="0" err="1"/>
              <a:t>Agriculture</a:t>
            </a:r>
            <a:r>
              <a:rPr lang="cs-CZ" sz="2000" dirty="0"/>
              <a:t> </a:t>
            </a:r>
            <a:r>
              <a:rPr lang="cs-CZ" sz="2000" dirty="0" err="1"/>
              <a:t>Cooperative</a:t>
            </a:r>
            <a:r>
              <a:rPr lang="cs-CZ" sz="2000" dirty="0"/>
              <a:t> (MAC) </a:t>
            </a:r>
            <a:r>
              <a:rPr lang="cs-CZ" sz="2000" dirty="0" err="1"/>
              <a:t>Battambang</a:t>
            </a:r>
            <a:r>
              <a:rPr lang="cs-CZ" sz="2000" dirty="0"/>
              <a:t>, na zvyšování konkurenceschopnosti, díky </a:t>
            </a:r>
            <a:r>
              <a:rPr lang="cs-CZ" sz="2000" b="1" dirty="0">
                <a:solidFill>
                  <a:srgbClr val="0B498B"/>
                </a:solidFill>
              </a:rPr>
              <a:t>využití poznatků z výzkumu a pořízení relevantní zemědělské technologie</a:t>
            </a:r>
            <a:r>
              <a:rPr lang="cs-CZ" sz="2000" dirty="0"/>
              <a:t>,</a:t>
            </a:r>
          </a:p>
          <a:p>
            <a:r>
              <a:rPr lang="cs-CZ" sz="2000" dirty="0"/>
              <a:t>Zvyšování kapacit poskytovatelů </a:t>
            </a:r>
            <a:r>
              <a:rPr lang="cs-CZ" sz="2000" dirty="0" err="1"/>
              <a:t>extension</a:t>
            </a:r>
            <a:r>
              <a:rPr lang="cs-CZ" sz="2000" dirty="0"/>
              <a:t> </a:t>
            </a:r>
            <a:r>
              <a:rPr lang="cs-CZ" sz="2000" dirty="0" err="1"/>
              <a:t>services</a:t>
            </a:r>
            <a:r>
              <a:rPr lang="cs-CZ" sz="2000" dirty="0"/>
              <a:t> (např. </a:t>
            </a:r>
            <a:r>
              <a:rPr lang="cs-CZ" sz="2000" dirty="0" err="1"/>
              <a:t>extension</a:t>
            </a:r>
            <a:r>
              <a:rPr lang="cs-CZ" sz="2000" dirty="0"/>
              <a:t> </a:t>
            </a:r>
            <a:r>
              <a:rPr lang="cs-CZ" sz="2000" dirty="0" err="1"/>
              <a:t>officers</a:t>
            </a:r>
            <a:r>
              <a:rPr lang="cs-CZ" sz="2000" dirty="0"/>
              <a:t> MAFF) na poskytování služeb podporujících udržitelnost zemědělské techniky,</a:t>
            </a:r>
          </a:p>
          <a:p>
            <a:r>
              <a:rPr lang="cs-CZ" sz="2000" dirty="0"/>
              <a:t>Budou budovány kapacity BIT a dalších oficiálních vzdělávacích institucí pro poskytování vzdělávání členům vybraných zemědělských kooperativ na zemědělské mechanizaci.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4898C8-3A61-046C-F3BB-EDF553B0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1487" y="6163903"/>
            <a:ext cx="2743200" cy="365125"/>
          </a:xfrm>
        </p:spPr>
        <p:txBody>
          <a:bodyPr/>
          <a:lstStyle/>
          <a:p>
            <a:r>
              <a:rPr lang="cs-CZ" dirty="0"/>
              <a:t>slide </a:t>
            </a:r>
            <a:fld id="{E81B0134-131A-4CFD-A217-8A5CFB24891B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986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2F21F-F4B8-CFA5-DA91-9C50923B0A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B498B"/>
                </a:solidFill>
              </a:rPr>
              <a:t>Analýza</a:t>
            </a:r>
          </a:p>
        </p:txBody>
      </p:sp>
      <p:sp>
        <p:nvSpPr>
          <p:cNvPr id="16" name="Podnadpis 15">
            <a:extLst>
              <a:ext uri="{FF2B5EF4-FFF2-40B4-BE49-F238E27FC236}">
                <a16:creationId xmlns:a16="http://schemas.microsoft.com/office/drawing/2014/main" id="{88903718-546F-ED86-EDDD-F0DCA836C9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První fáze, výzva str. 4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6F4732-7C8D-079A-411E-B499E084F8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164263"/>
            <a:ext cx="2743200" cy="365125"/>
          </a:xfrm>
        </p:spPr>
        <p:txBody>
          <a:bodyPr/>
          <a:lstStyle/>
          <a:p>
            <a:r>
              <a:rPr lang="cs-CZ"/>
              <a:t>slide </a:t>
            </a:r>
            <a:fld id="{E81B0134-131A-4CFD-A217-8A5CFB24891B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025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8A1C6-F721-F767-C9D5-194ECCF0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450574"/>
            <a:ext cx="10197548" cy="70340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B498B"/>
                </a:solidFill>
              </a:rPr>
              <a:t>Specifikace k první fázi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75A975-F1AC-AC93-1932-5AD8C5D9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1348547"/>
            <a:ext cx="10197548" cy="4495662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</a:pPr>
            <a:r>
              <a:rPr lang="cs-CZ" sz="3200" dirty="0"/>
              <a:t>Je důležitá především pro nastavení spolupráce s BIT, University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Battambang</a:t>
            </a:r>
            <a:r>
              <a:rPr lang="cs-CZ" sz="3200" dirty="0"/>
              <a:t> a kooperativami</a:t>
            </a:r>
          </a:p>
          <a:p>
            <a:pPr>
              <a:buClr>
                <a:srgbClr val="C00000"/>
              </a:buClr>
            </a:pPr>
            <a:r>
              <a:rPr lang="cs-CZ" sz="3200" dirty="0"/>
              <a:t>Nemusí nutně trvat celý první rok</a:t>
            </a:r>
          </a:p>
          <a:p>
            <a:pPr>
              <a:buClr>
                <a:srgbClr val="C00000"/>
              </a:buClr>
            </a:pPr>
            <a:r>
              <a:rPr lang="cs-CZ" sz="3200" dirty="0"/>
              <a:t>Část věnující se soukromému sektoru (= kooperativám) </a:t>
            </a:r>
          </a:p>
          <a:p>
            <a:pPr lvl="1">
              <a:buClr>
                <a:srgbClr val="C00000"/>
              </a:buClr>
            </a:pPr>
            <a:r>
              <a:rPr lang="cs-CZ" sz="2400" dirty="0"/>
              <a:t>Školení a dodávky vybavení by měly být provázané</a:t>
            </a:r>
          </a:p>
          <a:p>
            <a:pPr lvl="1">
              <a:buClr>
                <a:srgbClr val="C00000"/>
              </a:buClr>
            </a:pPr>
            <a:r>
              <a:rPr lang="cs-CZ" sz="2400" dirty="0"/>
              <a:t>Nechceme nakupovat nerelevantní a nepotřebné technologie pro které nebude možnost údržby</a:t>
            </a:r>
          </a:p>
          <a:p>
            <a:pPr>
              <a:buClr>
                <a:srgbClr val="C00000"/>
              </a:buClr>
            </a:pPr>
            <a:r>
              <a:rPr lang="cs-CZ" sz="3200" dirty="0"/>
              <a:t>Část pro vzdělávací instituce</a:t>
            </a:r>
          </a:p>
          <a:p>
            <a:pPr lvl="1">
              <a:buClr>
                <a:srgbClr val="C00000"/>
              </a:buClr>
            </a:pPr>
            <a:r>
              <a:rPr lang="cs-CZ" sz="2400" dirty="0"/>
              <a:t>Zlepšení výukových programů</a:t>
            </a:r>
          </a:p>
          <a:p>
            <a:pPr lvl="1">
              <a:buClr>
                <a:srgbClr val="C00000"/>
              </a:buClr>
            </a:pPr>
            <a:r>
              <a:rPr lang="cs-CZ" sz="2400" dirty="0"/>
              <a:t>Provázání s tou částí věnující se soukromému sektoru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4898C8-3A61-046C-F3BB-EDF553B0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1487" y="6163903"/>
            <a:ext cx="2743200" cy="365125"/>
          </a:xfrm>
        </p:spPr>
        <p:txBody>
          <a:bodyPr/>
          <a:lstStyle/>
          <a:p>
            <a:r>
              <a:rPr lang="cs-CZ" dirty="0"/>
              <a:t>slide </a:t>
            </a:r>
            <a:fld id="{E81B0134-131A-4CFD-A217-8A5CFB24891B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811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2F21F-F4B8-CFA5-DA91-9C50923B0A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B498B"/>
                </a:solidFill>
              </a:rPr>
              <a:t>Realizace</a:t>
            </a:r>
          </a:p>
        </p:txBody>
      </p:sp>
      <p:sp>
        <p:nvSpPr>
          <p:cNvPr id="16" name="Podnadpis 15">
            <a:extLst>
              <a:ext uri="{FF2B5EF4-FFF2-40B4-BE49-F238E27FC236}">
                <a16:creationId xmlns:a16="http://schemas.microsoft.com/office/drawing/2014/main" id="{88903718-546F-ED86-EDDD-F0DCA836C9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Druhá fáze, výzva str. 5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6F4732-7C8D-079A-411E-B499E084F8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164263"/>
            <a:ext cx="2743200" cy="365125"/>
          </a:xfrm>
        </p:spPr>
        <p:txBody>
          <a:bodyPr/>
          <a:lstStyle/>
          <a:p>
            <a:r>
              <a:rPr lang="cs-CZ"/>
              <a:t>slide </a:t>
            </a:r>
            <a:fld id="{E81B0134-131A-4CFD-A217-8A5CFB24891B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097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8A1C6-F721-F767-C9D5-194ECCF0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450574"/>
            <a:ext cx="10197548" cy="70340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B498B"/>
                </a:solidFill>
              </a:rPr>
              <a:t>Specifikace k druhé fázi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75A975-F1AC-AC93-1932-5AD8C5D9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1348546"/>
            <a:ext cx="9950490" cy="383305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</a:pPr>
            <a:r>
              <a:rPr lang="cs-CZ" sz="3200" dirty="0"/>
              <a:t>Nemusí nutně začít až v druhém kalendářním roce</a:t>
            </a:r>
          </a:p>
          <a:p>
            <a:pPr lvl="1">
              <a:buClr>
                <a:srgbClr val="C00000"/>
              </a:buClr>
            </a:pPr>
            <a:r>
              <a:rPr lang="cs-CZ" sz="2400" dirty="0"/>
              <a:t>Závisí na způsobu, jak a s kým bude spolupráce nastavena (viz. možnosti financování pro kooperativy, posilování kapacit partnerských ministerstev, zlepšení a rozšíření výuky na BIT…)</a:t>
            </a:r>
          </a:p>
          <a:p>
            <a:pPr>
              <a:buClr>
                <a:srgbClr val="C00000"/>
              </a:buClr>
            </a:pPr>
            <a:r>
              <a:rPr lang="cs-CZ" sz="3200" dirty="0"/>
              <a:t>Nějaká základní školení a přípravné aktivity s MAFF (</a:t>
            </a:r>
            <a:r>
              <a:rPr lang="cs-CZ" sz="3200" dirty="0" err="1"/>
              <a:t>DAEng</a:t>
            </a:r>
            <a:r>
              <a:rPr lang="cs-CZ" sz="3200" dirty="0"/>
              <a:t>), a zvláště s BIT a </a:t>
            </a:r>
            <a:r>
              <a:rPr lang="cs-CZ" sz="3200" dirty="0" err="1"/>
              <a:t>UoB</a:t>
            </a:r>
            <a:r>
              <a:rPr lang="cs-CZ" sz="3200" dirty="0"/>
              <a:t> jsou žádoucí aby probíhaly už v prvním roce</a:t>
            </a:r>
          </a:p>
          <a:p>
            <a:pPr>
              <a:buClr>
                <a:srgbClr val="C00000"/>
              </a:buClr>
            </a:pPr>
            <a:r>
              <a:rPr lang="cs-CZ" sz="3200" dirty="0"/>
              <a:t>Kvalitní spolupráce se vzdělávacími institucemi a rozšiřování možností pro praktické vzdělávání dostupné zástupcům soukromého sektoru jsou tou hlavní komponentou projektu</a:t>
            </a:r>
          </a:p>
          <a:p>
            <a:endParaRPr lang="cs-CZ" sz="3200" dirty="0"/>
          </a:p>
          <a:p>
            <a:endParaRPr lang="cs-CZ" sz="3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4898C8-3A61-046C-F3BB-EDF553B0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1487" y="6163903"/>
            <a:ext cx="2743200" cy="365125"/>
          </a:xfrm>
        </p:spPr>
        <p:txBody>
          <a:bodyPr/>
          <a:lstStyle/>
          <a:p>
            <a:r>
              <a:rPr lang="cs-CZ" dirty="0"/>
              <a:t>slide </a:t>
            </a:r>
            <a:fld id="{E81B0134-131A-4CFD-A217-8A5CFB24891B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276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2F21F-F4B8-CFA5-DA91-9C50923B0A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B498B"/>
                </a:solidFill>
              </a:rPr>
              <a:t>Řízení projektu</a:t>
            </a:r>
            <a:endParaRPr lang="cs-CZ" dirty="0">
              <a:solidFill>
                <a:srgbClr val="0B498B"/>
              </a:solidFill>
            </a:endParaRPr>
          </a:p>
        </p:txBody>
      </p:sp>
      <p:sp>
        <p:nvSpPr>
          <p:cNvPr id="16" name="Podnadpis 15">
            <a:extLst>
              <a:ext uri="{FF2B5EF4-FFF2-40B4-BE49-F238E27FC236}">
                <a16:creationId xmlns:a16="http://schemas.microsoft.com/office/drawing/2014/main" id="{88903718-546F-ED86-EDDD-F0DCA836C9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Výzva str. 5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6F4732-7C8D-079A-411E-B499E084F8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164263"/>
            <a:ext cx="2743200" cy="365125"/>
          </a:xfrm>
        </p:spPr>
        <p:txBody>
          <a:bodyPr/>
          <a:lstStyle/>
          <a:p>
            <a:r>
              <a:rPr lang="cs-CZ"/>
              <a:t>slide </a:t>
            </a:r>
            <a:fld id="{E81B0134-131A-4CFD-A217-8A5CFB24891B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50115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zechAid">
      <a:dk1>
        <a:sysClr val="windowText" lastClr="000000"/>
      </a:dk1>
      <a:lt1>
        <a:sysClr val="window" lastClr="FFFFFF"/>
      </a:lt1>
      <a:dk2>
        <a:srgbClr val="0E2841"/>
      </a:dk2>
      <a:lt2>
        <a:srgbClr val="F2F2F2"/>
      </a:lt2>
      <a:accent1>
        <a:srgbClr val="104A8B"/>
      </a:accent1>
      <a:accent2>
        <a:srgbClr val="D50917"/>
      </a:accent2>
      <a:accent3>
        <a:srgbClr val="B0C4DE"/>
      </a:accent3>
      <a:accent4>
        <a:srgbClr val="EBA4A5"/>
      </a:accent4>
      <a:accent5>
        <a:srgbClr val="A9B89F"/>
      </a:accent5>
      <a:accent6>
        <a:srgbClr val="EDE6DB"/>
      </a:accent6>
      <a:hlink>
        <a:srgbClr val="D1D1D1"/>
      </a:hlink>
      <a:folHlink>
        <a:srgbClr val="EBA4A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92500" lnSpcReduction="10000"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828</Words>
  <Application>Microsoft Office PowerPoint</Application>
  <PresentationFormat>Širokoúhlá obrazovka</PresentationFormat>
  <Paragraphs>89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Figtree</vt:lpstr>
      <vt:lpstr>Open Sans</vt:lpstr>
      <vt:lpstr>Wingdings</vt:lpstr>
      <vt:lpstr>Motiv Office</vt:lpstr>
      <vt:lpstr>Zlepšení technologií, technického vzdělání a efektivity zemědělské produkce v Kambodži</vt:lpstr>
      <vt:lpstr>Obsah předkládaných projektů</vt:lpstr>
      <vt:lpstr>Zlepšení technického vzdělávání na Battambang institute of Technology (BIT) a University of Battambang</vt:lpstr>
      <vt:lpstr>2)    Spolupráce s MAFF a kooperativami na využití zemědělské techniky</vt:lpstr>
      <vt:lpstr>Analýza</vt:lpstr>
      <vt:lpstr>Specifikace k první fázi</vt:lpstr>
      <vt:lpstr>Realizace</vt:lpstr>
      <vt:lpstr>Specifikace k druhé fázi</vt:lpstr>
      <vt:lpstr>Řízení projektu</vt:lpstr>
      <vt:lpstr>Systém řízení</vt:lpstr>
      <vt:lpstr>Očekávané výsledky projektu</vt:lpstr>
      <vt:lpstr>Prezentace aplikace PowerPoint</vt:lpstr>
      <vt:lpstr>Prezentace aplikace PowerPoint</vt:lpstr>
      <vt:lpstr>Shrnutí</vt:lpstr>
      <vt:lpstr>Prostor pro Vaše dotazy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Vzorová prezentace Czech Aid</dc:title>
  <dc:creator>Andrea Vokálová</dc:creator>
  <cp:lastModifiedBy>Vendula Štěpánková</cp:lastModifiedBy>
  <cp:revision>28</cp:revision>
  <dcterms:created xsi:type="dcterms:W3CDTF">2024-09-05T08:16:46Z</dcterms:created>
  <dcterms:modified xsi:type="dcterms:W3CDTF">2024-10-22T07:25:35Z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3564849-fbfc-4795-ad59-055bb350645f_Enabled">
    <vt:lpwstr>true</vt:lpwstr>
  </property>
  <property fmtid="{D5CDD505-2E9C-101B-9397-08002B2CF9AE}" pid="3" name="MSIP_Label_b3564849-fbfc-4795-ad59-055bb350645f_SetDate">
    <vt:lpwstr>2024-09-30T13:13:52Z</vt:lpwstr>
  </property>
  <property fmtid="{D5CDD505-2E9C-101B-9397-08002B2CF9AE}" pid="4" name="MSIP_Label_b3564849-fbfc-4795-ad59-055bb350645f_Method">
    <vt:lpwstr>Standard</vt:lpwstr>
  </property>
  <property fmtid="{D5CDD505-2E9C-101B-9397-08002B2CF9AE}" pid="5" name="MSIP_Label_b3564849-fbfc-4795-ad59-055bb350645f_Name">
    <vt:lpwstr>M102S01</vt:lpwstr>
  </property>
  <property fmtid="{D5CDD505-2E9C-101B-9397-08002B2CF9AE}" pid="6" name="MSIP_Label_b3564849-fbfc-4795-ad59-055bb350645f_SiteId">
    <vt:lpwstr>65154e19-ce31-44e2-97af-2480f4c17f95</vt:lpwstr>
  </property>
  <property fmtid="{D5CDD505-2E9C-101B-9397-08002B2CF9AE}" pid="7" name="MSIP_Label_b3564849-fbfc-4795-ad59-055bb350645f_ActionId">
    <vt:lpwstr>c6fae0cd-153e-4f84-98a3-36dc6241fc49</vt:lpwstr>
  </property>
  <property fmtid="{D5CDD505-2E9C-101B-9397-08002B2CF9AE}" pid="8" name="MSIP_Label_b3564849-fbfc-4795-ad59-055bb350645f_ContentBits">
    <vt:lpwstr>0</vt:lpwstr>
  </property>
</Properties>
</file>