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sldIdLst>
    <p:sldId id="256" r:id="rId5"/>
    <p:sldId id="258" r:id="rId6"/>
  </p:sldIdLst>
  <p:sldSz cx="7596188" cy="35639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4A154F-64E1-44FB-A78C-1E351D3559A9}" v="2" dt="2026-04-29T11:11:29.3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11" autoAdjust="0"/>
    <p:restoredTop sz="94660"/>
  </p:normalViewPr>
  <p:slideViewPr>
    <p:cSldViewPr snapToGrid="0">
      <p:cViewPr>
        <p:scale>
          <a:sx n="400" d="100"/>
          <a:sy n="400" d="100"/>
        </p:scale>
        <p:origin x="288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áš SVATEK" userId="c27bd28b-3a95-4db0-8d58-cd5e512b03c6" providerId="ADAL" clId="{78FA0EC9-8CF9-400F-9BC7-7BE6F07F27B8}"/>
    <pc:docChg chg="custSel modSld">
      <pc:chgData name="Lukáš SVATEK" userId="c27bd28b-3a95-4db0-8d58-cd5e512b03c6" providerId="ADAL" clId="{78FA0EC9-8CF9-400F-9BC7-7BE6F07F27B8}" dt="2026-04-29T11:11:31.628" v="14" actId="478"/>
      <pc:docMkLst>
        <pc:docMk/>
      </pc:docMkLst>
      <pc:sldChg chg="addSp delSp modSp mod">
        <pc:chgData name="Lukáš SVATEK" userId="c27bd28b-3a95-4db0-8d58-cd5e512b03c6" providerId="ADAL" clId="{78FA0EC9-8CF9-400F-9BC7-7BE6F07F27B8}" dt="2026-04-29T11:11:25.029" v="12" actId="478"/>
        <pc:sldMkLst>
          <pc:docMk/>
          <pc:sldMk cId="2507225023" sldId="256"/>
        </pc:sldMkLst>
        <pc:picChg chg="add mod">
          <ac:chgData name="Lukáš SVATEK" userId="c27bd28b-3a95-4db0-8d58-cd5e512b03c6" providerId="ADAL" clId="{78FA0EC9-8CF9-400F-9BC7-7BE6F07F27B8}" dt="2026-04-29T11:11:23.293" v="11" actId="1076"/>
          <ac:picMkLst>
            <pc:docMk/>
            <pc:sldMk cId="2507225023" sldId="256"/>
            <ac:picMk id="3" creationId="{AF9D1125-2A71-D733-B41D-446479ED149B}"/>
          </ac:picMkLst>
        </pc:picChg>
        <pc:picChg chg="add mod">
          <ac:chgData name="Lukáš SVATEK" userId="c27bd28b-3a95-4db0-8d58-cd5e512b03c6" providerId="ADAL" clId="{78FA0EC9-8CF9-400F-9BC7-7BE6F07F27B8}" dt="2026-04-29T11:11:11.274" v="3" actId="1076"/>
          <ac:picMkLst>
            <pc:docMk/>
            <pc:sldMk cId="2507225023" sldId="256"/>
            <ac:picMk id="4" creationId="{302E14C6-02FF-C43B-8FB3-E4D0A04FC520}"/>
          </ac:picMkLst>
        </pc:picChg>
        <pc:picChg chg="del">
          <ac:chgData name="Lukáš SVATEK" userId="c27bd28b-3a95-4db0-8d58-cd5e512b03c6" providerId="ADAL" clId="{78FA0EC9-8CF9-400F-9BC7-7BE6F07F27B8}" dt="2026-04-29T11:11:25.029" v="12" actId="478"/>
          <ac:picMkLst>
            <pc:docMk/>
            <pc:sldMk cId="2507225023" sldId="256"/>
            <ac:picMk id="14" creationId="{55C7C25D-0DEC-CFAF-E884-4E0688625448}"/>
          </ac:picMkLst>
        </pc:picChg>
      </pc:sldChg>
      <pc:sldChg chg="addSp delSp modSp mod">
        <pc:chgData name="Lukáš SVATEK" userId="c27bd28b-3a95-4db0-8d58-cd5e512b03c6" providerId="ADAL" clId="{78FA0EC9-8CF9-400F-9BC7-7BE6F07F27B8}" dt="2026-04-29T11:11:31.628" v="14" actId="478"/>
        <pc:sldMkLst>
          <pc:docMk/>
          <pc:sldMk cId="2470619372" sldId="258"/>
        </pc:sldMkLst>
        <pc:picChg chg="add mod">
          <ac:chgData name="Lukáš SVATEK" userId="c27bd28b-3a95-4db0-8d58-cd5e512b03c6" providerId="ADAL" clId="{78FA0EC9-8CF9-400F-9BC7-7BE6F07F27B8}" dt="2026-04-29T11:11:29.299" v="13"/>
          <ac:picMkLst>
            <pc:docMk/>
            <pc:sldMk cId="2470619372" sldId="258"/>
            <ac:picMk id="5" creationId="{215A4663-4906-B09B-F6CE-662F2098066A}"/>
          </ac:picMkLst>
        </pc:picChg>
        <pc:picChg chg="add mod">
          <ac:chgData name="Lukáš SVATEK" userId="c27bd28b-3a95-4db0-8d58-cd5e512b03c6" providerId="ADAL" clId="{78FA0EC9-8CF9-400F-9BC7-7BE6F07F27B8}" dt="2026-04-29T11:11:29.299" v="13"/>
          <ac:picMkLst>
            <pc:docMk/>
            <pc:sldMk cId="2470619372" sldId="258"/>
            <ac:picMk id="6" creationId="{3C21B45A-0F6C-C234-F1CD-3CB2D328E797}"/>
          </ac:picMkLst>
        </pc:picChg>
        <pc:picChg chg="del">
          <ac:chgData name="Lukáš SVATEK" userId="c27bd28b-3a95-4db0-8d58-cd5e512b03c6" providerId="ADAL" clId="{78FA0EC9-8CF9-400F-9BC7-7BE6F07F27B8}" dt="2026-04-29T11:11:31.628" v="14" actId="478"/>
          <ac:picMkLst>
            <pc:docMk/>
            <pc:sldMk cId="2470619372" sldId="258"/>
            <ac:picMk id="14" creationId="{55C7C25D-0DEC-CFAF-E884-4E068862544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9524" y="583265"/>
            <a:ext cx="5697141" cy="1240778"/>
          </a:xfrm>
        </p:spPr>
        <p:txBody>
          <a:bodyPr anchor="b"/>
          <a:lstStyle>
            <a:lvl1pPr algn="ctr">
              <a:defRPr sz="3118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9524" y="1871893"/>
            <a:ext cx="5697141" cy="860460"/>
          </a:xfrm>
        </p:spPr>
        <p:txBody>
          <a:bodyPr/>
          <a:lstStyle>
            <a:lvl1pPr marL="0" indent="0" algn="ctr">
              <a:buNone/>
              <a:defRPr sz="1247"/>
            </a:lvl1pPr>
            <a:lvl2pPr marL="237607" indent="0" algn="ctr">
              <a:buNone/>
              <a:defRPr sz="1039"/>
            </a:lvl2pPr>
            <a:lvl3pPr marL="475214" indent="0" algn="ctr">
              <a:buNone/>
              <a:defRPr sz="935"/>
            </a:lvl3pPr>
            <a:lvl4pPr marL="712821" indent="0" algn="ctr">
              <a:buNone/>
              <a:defRPr sz="832"/>
            </a:lvl4pPr>
            <a:lvl5pPr marL="950427" indent="0" algn="ctr">
              <a:buNone/>
              <a:defRPr sz="832"/>
            </a:lvl5pPr>
            <a:lvl6pPr marL="1188034" indent="0" algn="ctr">
              <a:buNone/>
              <a:defRPr sz="832"/>
            </a:lvl6pPr>
            <a:lvl7pPr marL="1425641" indent="0" algn="ctr">
              <a:buNone/>
              <a:defRPr sz="832"/>
            </a:lvl7pPr>
            <a:lvl8pPr marL="1663248" indent="0" algn="ctr">
              <a:buNone/>
              <a:defRPr sz="832"/>
            </a:lvl8pPr>
            <a:lvl9pPr marL="1900855" indent="0" algn="ctr">
              <a:buNone/>
              <a:defRPr sz="832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4579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9537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36022" y="189747"/>
            <a:ext cx="1637928" cy="3020273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2238" y="189747"/>
            <a:ext cx="4818832" cy="3020273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3234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C189D7-E936-9AC0-203D-8DED6F67F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A4D2809-3E75-F634-EE84-DABBD3A13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0809AD5-0999-3681-3540-952BE62C9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016F14C-3A89-A2C9-2C2C-4207B0137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951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186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282" y="888510"/>
            <a:ext cx="6551712" cy="1482499"/>
          </a:xfrm>
        </p:spPr>
        <p:txBody>
          <a:bodyPr anchor="b"/>
          <a:lstStyle>
            <a:lvl1pPr>
              <a:defRPr sz="3118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282" y="2385034"/>
            <a:ext cx="6551712" cy="779611"/>
          </a:xfrm>
        </p:spPr>
        <p:txBody>
          <a:bodyPr/>
          <a:lstStyle>
            <a:lvl1pPr marL="0" indent="0">
              <a:buNone/>
              <a:defRPr sz="1247">
                <a:solidFill>
                  <a:schemeClr val="tx1">
                    <a:tint val="82000"/>
                  </a:schemeClr>
                </a:solidFill>
              </a:defRPr>
            </a:lvl1pPr>
            <a:lvl2pPr marL="237607" indent="0">
              <a:buNone/>
              <a:defRPr sz="1039">
                <a:solidFill>
                  <a:schemeClr val="tx1">
                    <a:tint val="82000"/>
                  </a:schemeClr>
                </a:solidFill>
              </a:defRPr>
            </a:lvl2pPr>
            <a:lvl3pPr marL="475214" indent="0">
              <a:buNone/>
              <a:defRPr sz="935">
                <a:solidFill>
                  <a:schemeClr val="tx1">
                    <a:tint val="82000"/>
                  </a:schemeClr>
                </a:solidFill>
              </a:defRPr>
            </a:lvl3pPr>
            <a:lvl4pPr marL="712821" indent="0">
              <a:buNone/>
              <a:defRPr sz="832">
                <a:solidFill>
                  <a:schemeClr val="tx1">
                    <a:tint val="82000"/>
                  </a:schemeClr>
                </a:solidFill>
              </a:defRPr>
            </a:lvl4pPr>
            <a:lvl5pPr marL="950427" indent="0">
              <a:buNone/>
              <a:defRPr sz="832">
                <a:solidFill>
                  <a:schemeClr val="tx1">
                    <a:tint val="82000"/>
                  </a:schemeClr>
                </a:solidFill>
              </a:defRPr>
            </a:lvl5pPr>
            <a:lvl6pPr marL="1188034" indent="0">
              <a:buNone/>
              <a:defRPr sz="832">
                <a:solidFill>
                  <a:schemeClr val="tx1">
                    <a:tint val="82000"/>
                  </a:schemeClr>
                </a:solidFill>
              </a:defRPr>
            </a:lvl6pPr>
            <a:lvl7pPr marL="1425641" indent="0">
              <a:buNone/>
              <a:defRPr sz="832">
                <a:solidFill>
                  <a:schemeClr val="tx1">
                    <a:tint val="82000"/>
                  </a:schemeClr>
                </a:solidFill>
              </a:defRPr>
            </a:lvl7pPr>
            <a:lvl8pPr marL="1663248" indent="0">
              <a:buNone/>
              <a:defRPr sz="832">
                <a:solidFill>
                  <a:schemeClr val="tx1">
                    <a:tint val="82000"/>
                  </a:schemeClr>
                </a:solidFill>
              </a:defRPr>
            </a:lvl8pPr>
            <a:lvl9pPr marL="1900855" indent="0">
              <a:buNone/>
              <a:defRPr sz="83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2007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2238" y="948733"/>
            <a:ext cx="3228380" cy="226128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5570" y="948733"/>
            <a:ext cx="3228380" cy="226128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1462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227" y="189747"/>
            <a:ext cx="6551712" cy="6888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228" y="873660"/>
            <a:ext cx="3213543" cy="428167"/>
          </a:xfrm>
        </p:spPr>
        <p:txBody>
          <a:bodyPr anchor="b"/>
          <a:lstStyle>
            <a:lvl1pPr marL="0" indent="0">
              <a:buNone/>
              <a:defRPr sz="1247" b="1"/>
            </a:lvl1pPr>
            <a:lvl2pPr marL="237607" indent="0">
              <a:buNone/>
              <a:defRPr sz="1039" b="1"/>
            </a:lvl2pPr>
            <a:lvl3pPr marL="475214" indent="0">
              <a:buNone/>
              <a:defRPr sz="935" b="1"/>
            </a:lvl3pPr>
            <a:lvl4pPr marL="712821" indent="0">
              <a:buNone/>
              <a:defRPr sz="832" b="1"/>
            </a:lvl4pPr>
            <a:lvl5pPr marL="950427" indent="0">
              <a:buNone/>
              <a:defRPr sz="832" b="1"/>
            </a:lvl5pPr>
            <a:lvl6pPr marL="1188034" indent="0">
              <a:buNone/>
              <a:defRPr sz="832" b="1"/>
            </a:lvl6pPr>
            <a:lvl7pPr marL="1425641" indent="0">
              <a:buNone/>
              <a:defRPr sz="832" b="1"/>
            </a:lvl7pPr>
            <a:lvl8pPr marL="1663248" indent="0">
              <a:buNone/>
              <a:defRPr sz="832" b="1"/>
            </a:lvl8pPr>
            <a:lvl9pPr marL="1900855" indent="0">
              <a:buNone/>
              <a:defRPr sz="832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228" y="1301827"/>
            <a:ext cx="3213543" cy="191479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45570" y="873660"/>
            <a:ext cx="3229369" cy="428167"/>
          </a:xfrm>
        </p:spPr>
        <p:txBody>
          <a:bodyPr anchor="b"/>
          <a:lstStyle>
            <a:lvl1pPr marL="0" indent="0">
              <a:buNone/>
              <a:defRPr sz="1247" b="1"/>
            </a:lvl1pPr>
            <a:lvl2pPr marL="237607" indent="0">
              <a:buNone/>
              <a:defRPr sz="1039" b="1"/>
            </a:lvl2pPr>
            <a:lvl3pPr marL="475214" indent="0">
              <a:buNone/>
              <a:defRPr sz="935" b="1"/>
            </a:lvl3pPr>
            <a:lvl4pPr marL="712821" indent="0">
              <a:buNone/>
              <a:defRPr sz="832" b="1"/>
            </a:lvl4pPr>
            <a:lvl5pPr marL="950427" indent="0">
              <a:buNone/>
              <a:defRPr sz="832" b="1"/>
            </a:lvl5pPr>
            <a:lvl6pPr marL="1188034" indent="0">
              <a:buNone/>
              <a:defRPr sz="832" b="1"/>
            </a:lvl6pPr>
            <a:lvl7pPr marL="1425641" indent="0">
              <a:buNone/>
              <a:defRPr sz="832" b="1"/>
            </a:lvl7pPr>
            <a:lvl8pPr marL="1663248" indent="0">
              <a:buNone/>
              <a:defRPr sz="832" b="1"/>
            </a:lvl8pPr>
            <a:lvl9pPr marL="1900855" indent="0">
              <a:buNone/>
              <a:defRPr sz="832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45570" y="1301827"/>
            <a:ext cx="3229369" cy="191479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3643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1522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9262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228" y="237596"/>
            <a:ext cx="2449968" cy="831586"/>
          </a:xfrm>
        </p:spPr>
        <p:txBody>
          <a:bodyPr anchor="b"/>
          <a:lstStyle>
            <a:lvl1pPr>
              <a:defRPr sz="1663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9369" y="513141"/>
            <a:ext cx="3845570" cy="2532706"/>
          </a:xfrm>
        </p:spPr>
        <p:txBody>
          <a:bodyPr/>
          <a:lstStyle>
            <a:lvl1pPr>
              <a:defRPr sz="1663"/>
            </a:lvl1pPr>
            <a:lvl2pPr>
              <a:defRPr sz="1455"/>
            </a:lvl2pPr>
            <a:lvl3pPr>
              <a:defRPr sz="1247"/>
            </a:lvl3pPr>
            <a:lvl4pPr>
              <a:defRPr sz="1039"/>
            </a:lvl4pPr>
            <a:lvl5pPr>
              <a:defRPr sz="1039"/>
            </a:lvl5pPr>
            <a:lvl6pPr>
              <a:defRPr sz="1039"/>
            </a:lvl6pPr>
            <a:lvl7pPr>
              <a:defRPr sz="1039"/>
            </a:lvl7pPr>
            <a:lvl8pPr>
              <a:defRPr sz="1039"/>
            </a:lvl8pPr>
            <a:lvl9pPr>
              <a:defRPr sz="1039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3228" y="1069181"/>
            <a:ext cx="2449968" cy="1980791"/>
          </a:xfrm>
        </p:spPr>
        <p:txBody>
          <a:bodyPr/>
          <a:lstStyle>
            <a:lvl1pPr marL="0" indent="0">
              <a:buNone/>
              <a:defRPr sz="832"/>
            </a:lvl1pPr>
            <a:lvl2pPr marL="237607" indent="0">
              <a:buNone/>
              <a:defRPr sz="728"/>
            </a:lvl2pPr>
            <a:lvl3pPr marL="475214" indent="0">
              <a:buNone/>
              <a:defRPr sz="624"/>
            </a:lvl3pPr>
            <a:lvl4pPr marL="712821" indent="0">
              <a:buNone/>
              <a:defRPr sz="520"/>
            </a:lvl4pPr>
            <a:lvl5pPr marL="950427" indent="0">
              <a:buNone/>
              <a:defRPr sz="520"/>
            </a:lvl5pPr>
            <a:lvl6pPr marL="1188034" indent="0">
              <a:buNone/>
              <a:defRPr sz="520"/>
            </a:lvl6pPr>
            <a:lvl7pPr marL="1425641" indent="0">
              <a:buNone/>
              <a:defRPr sz="520"/>
            </a:lvl7pPr>
            <a:lvl8pPr marL="1663248" indent="0">
              <a:buNone/>
              <a:defRPr sz="520"/>
            </a:lvl8pPr>
            <a:lvl9pPr marL="1900855" indent="0">
              <a:buNone/>
              <a:defRPr sz="52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124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228" y="237596"/>
            <a:ext cx="2449968" cy="831586"/>
          </a:xfrm>
        </p:spPr>
        <p:txBody>
          <a:bodyPr anchor="b"/>
          <a:lstStyle>
            <a:lvl1pPr>
              <a:defRPr sz="1663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29369" y="513141"/>
            <a:ext cx="3845570" cy="2532706"/>
          </a:xfrm>
        </p:spPr>
        <p:txBody>
          <a:bodyPr anchor="t"/>
          <a:lstStyle>
            <a:lvl1pPr marL="0" indent="0">
              <a:buNone/>
              <a:defRPr sz="1663"/>
            </a:lvl1pPr>
            <a:lvl2pPr marL="237607" indent="0">
              <a:buNone/>
              <a:defRPr sz="1455"/>
            </a:lvl2pPr>
            <a:lvl3pPr marL="475214" indent="0">
              <a:buNone/>
              <a:defRPr sz="1247"/>
            </a:lvl3pPr>
            <a:lvl4pPr marL="712821" indent="0">
              <a:buNone/>
              <a:defRPr sz="1039"/>
            </a:lvl4pPr>
            <a:lvl5pPr marL="950427" indent="0">
              <a:buNone/>
              <a:defRPr sz="1039"/>
            </a:lvl5pPr>
            <a:lvl6pPr marL="1188034" indent="0">
              <a:buNone/>
              <a:defRPr sz="1039"/>
            </a:lvl6pPr>
            <a:lvl7pPr marL="1425641" indent="0">
              <a:buNone/>
              <a:defRPr sz="1039"/>
            </a:lvl7pPr>
            <a:lvl8pPr marL="1663248" indent="0">
              <a:buNone/>
              <a:defRPr sz="1039"/>
            </a:lvl8pPr>
            <a:lvl9pPr marL="1900855" indent="0">
              <a:buNone/>
              <a:defRPr sz="1039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3228" y="1069181"/>
            <a:ext cx="2449968" cy="1980791"/>
          </a:xfrm>
        </p:spPr>
        <p:txBody>
          <a:bodyPr/>
          <a:lstStyle>
            <a:lvl1pPr marL="0" indent="0">
              <a:buNone/>
              <a:defRPr sz="832"/>
            </a:lvl1pPr>
            <a:lvl2pPr marL="237607" indent="0">
              <a:buNone/>
              <a:defRPr sz="728"/>
            </a:lvl2pPr>
            <a:lvl3pPr marL="475214" indent="0">
              <a:buNone/>
              <a:defRPr sz="624"/>
            </a:lvl3pPr>
            <a:lvl4pPr marL="712821" indent="0">
              <a:buNone/>
              <a:defRPr sz="520"/>
            </a:lvl4pPr>
            <a:lvl5pPr marL="950427" indent="0">
              <a:buNone/>
              <a:defRPr sz="520"/>
            </a:lvl5pPr>
            <a:lvl6pPr marL="1188034" indent="0">
              <a:buNone/>
              <a:defRPr sz="520"/>
            </a:lvl6pPr>
            <a:lvl7pPr marL="1425641" indent="0">
              <a:buNone/>
              <a:defRPr sz="520"/>
            </a:lvl7pPr>
            <a:lvl8pPr marL="1663248" indent="0">
              <a:buNone/>
              <a:defRPr sz="520"/>
            </a:lvl8pPr>
            <a:lvl9pPr marL="1900855" indent="0">
              <a:buNone/>
              <a:defRPr sz="52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1306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2238" y="189747"/>
            <a:ext cx="6551712" cy="688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238" y="948733"/>
            <a:ext cx="6551712" cy="22612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2238" y="3303243"/>
            <a:ext cx="1709142" cy="1897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2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16238" y="3303243"/>
            <a:ext cx="2563713" cy="1897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2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64808" y="3303243"/>
            <a:ext cx="1709142" cy="1897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2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5318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60" r:id="rId12"/>
  </p:sldLayoutIdLst>
  <p:txStyles>
    <p:titleStyle>
      <a:lvl1pPr algn="l" defTabSz="475214" rtl="0" eaLnBrk="1" latinLnBrk="0" hangingPunct="1">
        <a:lnSpc>
          <a:spcPct val="90000"/>
        </a:lnSpc>
        <a:spcBef>
          <a:spcPct val="0"/>
        </a:spcBef>
        <a:buNone/>
        <a:defRPr sz="22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8803" indent="-118803" algn="l" defTabSz="475214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56410" indent="-118803" algn="l" defTabSz="475214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2pPr>
      <a:lvl3pPr marL="594017" indent="-118803" algn="l" defTabSz="475214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3pPr>
      <a:lvl4pPr marL="831624" indent="-118803" algn="l" defTabSz="475214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935" kern="1200">
          <a:solidFill>
            <a:schemeClr val="tx1"/>
          </a:solidFill>
          <a:latin typeface="+mn-lt"/>
          <a:ea typeface="+mn-ea"/>
          <a:cs typeface="+mn-cs"/>
        </a:defRPr>
      </a:lvl4pPr>
      <a:lvl5pPr marL="1069231" indent="-118803" algn="l" defTabSz="475214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935" kern="1200">
          <a:solidFill>
            <a:schemeClr val="tx1"/>
          </a:solidFill>
          <a:latin typeface="+mn-lt"/>
          <a:ea typeface="+mn-ea"/>
          <a:cs typeface="+mn-cs"/>
        </a:defRPr>
      </a:lvl5pPr>
      <a:lvl6pPr marL="1306838" indent="-118803" algn="l" defTabSz="475214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935" kern="1200">
          <a:solidFill>
            <a:schemeClr val="tx1"/>
          </a:solidFill>
          <a:latin typeface="+mn-lt"/>
          <a:ea typeface="+mn-ea"/>
          <a:cs typeface="+mn-cs"/>
        </a:defRPr>
      </a:lvl6pPr>
      <a:lvl7pPr marL="1544444" indent="-118803" algn="l" defTabSz="475214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935" kern="1200">
          <a:solidFill>
            <a:schemeClr val="tx1"/>
          </a:solidFill>
          <a:latin typeface="+mn-lt"/>
          <a:ea typeface="+mn-ea"/>
          <a:cs typeface="+mn-cs"/>
        </a:defRPr>
      </a:lvl7pPr>
      <a:lvl8pPr marL="1782051" indent="-118803" algn="l" defTabSz="475214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935" kern="1200">
          <a:solidFill>
            <a:schemeClr val="tx1"/>
          </a:solidFill>
          <a:latin typeface="+mn-lt"/>
          <a:ea typeface="+mn-ea"/>
          <a:cs typeface="+mn-cs"/>
        </a:defRPr>
      </a:lvl8pPr>
      <a:lvl9pPr marL="2019658" indent="-118803" algn="l" defTabSz="475214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9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75214" rtl="0" eaLnBrk="1" latinLnBrk="0" hangingPunct="1">
        <a:defRPr sz="935" kern="1200">
          <a:solidFill>
            <a:schemeClr val="tx1"/>
          </a:solidFill>
          <a:latin typeface="+mn-lt"/>
          <a:ea typeface="+mn-ea"/>
          <a:cs typeface="+mn-cs"/>
        </a:defRPr>
      </a:lvl1pPr>
      <a:lvl2pPr marL="237607" algn="l" defTabSz="475214" rtl="0" eaLnBrk="1" latinLnBrk="0" hangingPunct="1">
        <a:defRPr sz="935" kern="1200">
          <a:solidFill>
            <a:schemeClr val="tx1"/>
          </a:solidFill>
          <a:latin typeface="+mn-lt"/>
          <a:ea typeface="+mn-ea"/>
          <a:cs typeface="+mn-cs"/>
        </a:defRPr>
      </a:lvl2pPr>
      <a:lvl3pPr marL="475214" algn="l" defTabSz="475214" rtl="0" eaLnBrk="1" latinLnBrk="0" hangingPunct="1">
        <a:defRPr sz="935" kern="1200">
          <a:solidFill>
            <a:schemeClr val="tx1"/>
          </a:solidFill>
          <a:latin typeface="+mn-lt"/>
          <a:ea typeface="+mn-ea"/>
          <a:cs typeface="+mn-cs"/>
        </a:defRPr>
      </a:lvl3pPr>
      <a:lvl4pPr marL="712821" algn="l" defTabSz="475214" rtl="0" eaLnBrk="1" latinLnBrk="0" hangingPunct="1">
        <a:defRPr sz="935" kern="1200">
          <a:solidFill>
            <a:schemeClr val="tx1"/>
          </a:solidFill>
          <a:latin typeface="+mn-lt"/>
          <a:ea typeface="+mn-ea"/>
          <a:cs typeface="+mn-cs"/>
        </a:defRPr>
      </a:lvl4pPr>
      <a:lvl5pPr marL="950427" algn="l" defTabSz="475214" rtl="0" eaLnBrk="1" latinLnBrk="0" hangingPunct="1">
        <a:defRPr sz="935" kern="1200">
          <a:solidFill>
            <a:schemeClr val="tx1"/>
          </a:solidFill>
          <a:latin typeface="+mn-lt"/>
          <a:ea typeface="+mn-ea"/>
          <a:cs typeface="+mn-cs"/>
        </a:defRPr>
      </a:lvl5pPr>
      <a:lvl6pPr marL="1188034" algn="l" defTabSz="475214" rtl="0" eaLnBrk="1" latinLnBrk="0" hangingPunct="1">
        <a:defRPr sz="935" kern="1200">
          <a:solidFill>
            <a:schemeClr val="tx1"/>
          </a:solidFill>
          <a:latin typeface="+mn-lt"/>
          <a:ea typeface="+mn-ea"/>
          <a:cs typeface="+mn-cs"/>
        </a:defRPr>
      </a:lvl6pPr>
      <a:lvl7pPr marL="1425641" algn="l" defTabSz="475214" rtl="0" eaLnBrk="1" latinLnBrk="0" hangingPunct="1">
        <a:defRPr sz="935" kern="1200">
          <a:solidFill>
            <a:schemeClr val="tx1"/>
          </a:solidFill>
          <a:latin typeface="+mn-lt"/>
          <a:ea typeface="+mn-ea"/>
          <a:cs typeface="+mn-cs"/>
        </a:defRPr>
      </a:lvl7pPr>
      <a:lvl8pPr marL="1663248" algn="l" defTabSz="475214" rtl="0" eaLnBrk="1" latinLnBrk="0" hangingPunct="1">
        <a:defRPr sz="935" kern="1200">
          <a:solidFill>
            <a:schemeClr val="tx1"/>
          </a:solidFill>
          <a:latin typeface="+mn-lt"/>
          <a:ea typeface="+mn-ea"/>
          <a:cs typeface="+mn-cs"/>
        </a:defRPr>
      </a:lvl8pPr>
      <a:lvl9pPr marL="1900855" algn="l" defTabSz="475214" rtl="0" eaLnBrk="1" latinLnBrk="0" hangingPunct="1">
        <a:defRPr sz="9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sv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E2398F-5A26-F65C-F63C-E6EBE1304E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3154" y="845589"/>
            <a:ext cx="3906503" cy="898440"/>
          </a:xfrm>
        </p:spPr>
        <p:txBody>
          <a:bodyPr vert="horz" lIns="0" tIns="0" rIns="0" bIns="0" rtlCol="0" anchor="t" anchorCtr="0">
            <a:normAutofit/>
          </a:bodyPr>
          <a:lstStyle/>
          <a:p>
            <a:pPr algn="l"/>
            <a:r>
              <a:rPr lang="cs-CZ" sz="3200" b="1" dirty="0">
                <a:latin typeface="Figtree" pitchFamily="2" charset="0"/>
              </a:rPr>
              <a:t>Název akce název akce název akce</a:t>
            </a:r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764D44B4-3FC4-A014-4C8E-42F56E124E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12803" y="-250231"/>
            <a:ext cx="1883385" cy="3545881"/>
          </a:xfrm>
          <a:prstGeom prst="rect">
            <a:avLst/>
          </a:prstGeom>
        </p:spPr>
      </p:pic>
      <p:sp>
        <p:nvSpPr>
          <p:cNvPr id="11" name="Nadpis 1">
            <a:extLst>
              <a:ext uri="{FF2B5EF4-FFF2-40B4-BE49-F238E27FC236}">
                <a16:creationId xmlns:a16="http://schemas.microsoft.com/office/drawing/2014/main" id="{B0376914-7707-D1C9-6CB5-2B5E525C5B71}"/>
              </a:ext>
            </a:extLst>
          </p:cNvPr>
          <p:cNvSpPr txBox="1">
            <a:spLocks/>
          </p:cNvSpPr>
          <p:nvPr/>
        </p:nvSpPr>
        <p:spPr>
          <a:xfrm>
            <a:off x="333154" y="1808262"/>
            <a:ext cx="2816446" cy="51131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800" b="1" dirty="0">
                <a:solidFill>
                  <a:schemeClr val="accent2"/>
                </a:solidFill>
                <a:latin typeface="Figtree" pitchFamily="2" charset="0"/>
              </a:rPr>
              <a:t>Datum konání</a:t>
            </a:r>
          </a:p>
          <a:p>
            <a:pPr algn="l"/>
            <a:r>
              <a:rPr lang="cs-CZ" sz="1800" b="1" dirty="0">
                <a:solidFill>
                  <a:schemeClr val="accent2"/>
                </a:solidFill>
                <a:latin typeface="Figtree" pitchFamily="2" charset="0"/>
              </a:rPr>
              <a:t>Místo konání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2BDF4578-AEDE-5D15-E87A-D3B8F27245E6}"/>
              </a:ext>
            </a:extLst>
          </p:cNvPr>
          <p:cNvSpPr txBox="1">
            <a:spLocks/>
          </p:cNvSpPr>
          <p:nvPr/>
        </p:nvSpPr>
        <p:spPr>
          <a:xfrm>
            <a:off x="355584" y="2400931"/>
            <a:ext cx="4154788" cy="646489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283"/>
              </a:spcAft>
            </a:pPr>
            <a:r>
              <a:rPr lang="cs-CZ" sz="950" dirty="0">
                <a:latin typeface="Figtree" pitchFamily="2" charset="0"/>
              </a:rPr>
              <a:t>Prostor pro text. At vero </a:t>
            </a:r>
            <a:r>
              <a:rPr lang="cs-CZ" sz="950" dirty="0" err="1">
                <a:latin typeface="Figtree" pitchFamily="2" charset="0"/>
              </a:rPr>
              <a:t>eos</a:t>
            </a:r>
            <a:r>
              <a:rPr lang="cs-CZ" sz="950" dirty="0">
                <a:latin typeface="Figtree" pitchFamily="2" charset="0"/>
              </a:rPr>
              <a:t> et </a:t>
            </a:r>
            <a:r>
              <a:rPr lang="cs-CZ" sz="950" dirty="0" err="1">
                <a:latin typeface="Figtree" pitchFamily="2" charset="0"/>
              </a:rPr>
              <a:t>accusamus</a:t>
            </a:r>
            <a:r>
              <a:rPr lang="cs-CZ" sz="950" dirty="0">
                <a:latin typeface="Figtree" pitchFamily="2" charset="0"/>
              </a:rPr>
              <a:t> et </a:t>
            </a:r>
            <a:r>
              <a:rPr lang="cs-CZ" sz="950" dirty="0" err="1">
                <a:latin typeface="Figtree" pitchFamily="2" charset="0"/>
              </a:rPr>
              <a:t>iusto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odio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dignissimos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ducimus</a:t>
            </a:r>
            <a:r>
              <a:rPr lang="cs-CZ" sz="950" dirty="0">
                <a:latin typeface="Figtree" pitchFamily="2" charset="0"/>
              </a:rPr>
              <a:t> qui </a:t>
            </a:r>
            <a:r>
              <a:rPr lang="cs-CZ" sz="950" dirty="0" err="1">
                <a:latin typeface="Figtree" pitchFamily="2" charset="0"/>
              </a:rPr>
              <a:t>blanditiis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praesentium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voluptatum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deleniti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atque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corrupti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quos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dolores</a:t>
            </a:r>
            <a:r>
              <a:rPr lang="cs-CZ" sz="950" dirty="0">
                <a:latin typeface="Figtree" pitchFamily="2" charset="0"/>
              </a:rPr>
              <a:t> et </a:t>
            </a:r>
            <a:r>
              <a:rPr lang="cs-CZ" sz="950" dirty="0" err="1">
                <a:latin typeface="Figtree" pitchFamily="2" charset="0"/>
              </a:rPr>
              <a:t>quas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molestias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excepturi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sint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occaecati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iusto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odio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dignissimos</a:t>
            </a:r>
            <a:r>
              <a:rPr lang="cs-CZ" sz="950" dirty="0">
                <a:latin typeface="Figtree" pitchFamily="2" charset="0"/>
              </a:rPr>
              <a:t>.</a:t>
            </a:r>
          </a:p>
        </p:txBody>
      </p:sp>
      <p:sp>
        <p:nvSpPr>
          <p:cNvPr id="32" name="Nadpis 1">
            <a:extLst>
              <a:ext uri="{FF2B5EF4-FFF2-40B4-BE49-F238E27FC236}">
                <a16:creationId xmlns:a16="http://schemas.microsoft.com/office/drawing/2014/main" id="{BEBCACE0-F658-7F46-AC4A-3D13BC5A14D6}"/>
              </a:ext>
            </a:extLst>
          </p:cNvPr>
          <p:cNvSpPr txBox="1">
            <a:spLocks/>
          </p:cNvSpPr>
          <p:nvPr/>
        </p:nvSpPr>
        <p:spPr>
          <a:xfrm>
            <a:off x="5493496" y="3005449"/>
            <a:ext cx="980043" cy="31655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spcAft>
                <a:spcPts val="283"/>
              </a:spcAft>
            </a:pPr>
            <a:r>
              <a:rPr lang="cs-CZ" sz="1000" b="1" dirty="0">
                <a:solidFill>
                  <a:schemeClr val="accent1"/>
                </a:solidFill>
                <a:latin typeface="Figtree" pitchFamily="2" charset="0"/>
              </a:rPr>
              <a:t>www.mzv.cz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D04B0758-80D2-7CDD-8810-82653D7E0EE3}"/>
              </a:ext>
            </a:extLst>
          </p:cNvPr>
          <p:cNvSpPr txBox="1">
            <a:spLocks/>
          </p:cNvSpPr>
          <p:nvPr/>
        </p:nvSpPr>
        <p:spPr>
          <a:xfrm>
            <a:off x="355584" y="3187170"/>
            <a:ext cx="4826016" cy="12895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283"/>
              </a:spcAft>
            </a:pP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RPSV: At vero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eos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et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accusamus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et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iusto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odio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dignissimos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ducimus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qui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blanditiis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praesentium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voluptatum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deleniti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atque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corrupti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F9D1125-2A71-D733-B41D-446479ED14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442" y="166651"/>
            <a:ext cx="827084" cy="502960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302E14C6-02FF-C43B-8FB3-E4D0A04FC5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2" y="288564"/>
            <a:ext cx="856870" cy="263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7225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E2398F-5A26-F65C-F63C-E6EBE1304E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3154" y="845589"/>
            <a:ext cx="4600796" cy="477873"/>
          </a:xfrm>
        </p:spPr>
        <p:txBody>
          <a:bodyPr vert="horz" lIns="0" tIns="0" rIns="0" bIns="0" rtlCol="0" anchor="t" anchorCtr="0">
            <a:normAutofit/>
          </a:bodyPr>
          <a:lstStyle/>
          <a:p>
            <a:pPr algn="l"/>
            <a:r>
              <a:rPr lang="cs-CZ" sz="3200" b="1" dirty="0">
                <a:latin typeface="Figtree" pitchFamily="2" charset="0"/>
              </a:rPr>
              <a:t>Název akce název akce</a:t>
            </a:r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B0376914-7707-D1C9-6CB5-2B5E525C5B71}"/>
              </a:ext>
            </a:extLst>
          </p:cNvPr>
          <p:cNvSpPr txBox="1">
            <a:spLocks/>
          </p:cNvSpPr>
          <p:nvPr/>
        </p:nvSpPr>
        <p:spPr>
          <a:xfrm>
            <a:off x="333154" y="1361180"/>
            <a:ext cx="4105496" cy="26914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800" b="1" dirty="0">
                <a:solidFill>
                  <a:schemeClr val="accent2"/>
                </a:solidFill>
                <a:latin typeface="Figtree" pitchFamily="2" charset="0"/>
              </a:rPr>
              <a:t>Datum konání  |  Místo konání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2BDF4578-AEDE-5D15-E87A-D3B8F27245E6}"/>
              </a:ext>
            </a:extLst>
          </p:cNvPr>
          <p:cNvSpPr txBox="1">
            <a:spLocks/>
          </p:cNvSpPr>
          <p:nvPr/>
        </p:nvSpPr>
        <p:spPr>
          <a:xfrm>
            <a:off x="355584" y="1677964"/>
            <a:ext cx="4154788" cy="51131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283"/>
              </a:spcAft>
            </a:pPr>
            <a:r>
              <a:rPr lang="cs-CZ" sz="950" dirty="0">
                <a:latin typeface="Figtree" pitchFamily="2" charset="0"/>
              </a:rPr>
              <a:t>Prostor pro text. At vero </a:t>
            </a:r>
            <a:r>
              <a:rPr lang="cs-CZ" sz="950" dirty="0" err="1">
                <a:latin typeface="Figtree" pitchFamily="2" charset="0"/>
              </a:rPr>
              <a:t>eos</a:t>
            </a:r>
            <a:r>
              <a:rPr lang="cs-CZ" sz="950" dirty="0">
                <a:latin typeface="Figtree" pitchFamily="2" charset="0"/>
              </a:rPr>
              <a:t> et </a:t>
            </a:r>
            <a:r>
              <a:rPr lang="cs-CZ" sz="950" dirty="0" err="1">
                <a:latin typeface="Figtree" pitchFamily="2" charset="0"/>
              </a:rPr>
              <a:t>accusamus</a:t>
            </a:r>
            <a:r>
              <a:rPr lang="cs-CZ" sz="950" dirty="0">
                <a:latin typeface="Figtree" pitchFamily="2" charset="0"/>
              </a:rPr>
              <a:t> et </a:t>
            </a:r>
            <a:r>
              <a:rPr lang="cs-CZ" sz="950" dirty="0" err="1">
                <a:latin typeface="Figtree" pitchFamily="2" charset="0"/>
              </a:rPr>
              <a:t>iusto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odio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dignissimos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ducimus</a:t>
            </a:r>
            <a:r>
              <a:rPr lang="cs-CZ" sz="950" dirty="0">
                <a:latin typeface="Figtree" pitchFamily="2" charset="0"/>
              </a:rPr>
              <a:t> qui </a:t>
            </a:r>
            <a:r>
              <a:rPr lang="cs-CZ" sz="950" dirty="0" err="1">
                <a:latin typeface="Figtree" pitchFamily="2" charset="0"/>
              </a:rPr>
              <a:t>blanditiis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praesentium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voluptatum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deleniti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atque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corrupti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quos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dolores</a:t>
            </a:r>
            <a:r>
              <a:rPr lang="cs-CZ" sz="950" dirty="0">
                <a:latin typeface="Figtree" pitchFamily="2" charset="0"/>
              </a:rPr>
              <a:t> et </a:t>
            </a:r>
            <a:r>
              <a:rPr lang="cs-CZ" sz="950" dirty="0" err="1">
                <a:latin typeface="Figtree" pitchFamily="2" charset="0"/>
              </a:rPr>
              <a:t>quas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molestias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excepturi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sint</a:t>
            </a:r>
            <a:r>
              <a:rPr lang="cs-CZ" sz="950" dirty="0">
                <a:latin typeface="Figtree" pitchFamily="2" charset="0"/>
              </a:rPr>
              <a:t> </a:t>
            </a:r>
            <a:r>
              <a:rPr lang="cs-CZ" sz="950" dirty="0" err="1">
                <a:latin typeface="Figtree" pitchFamily="2" charset="0"/>
              </a:rPr>
              <a:t>occaecati</a:t>
            </a:r>
            <a:endParaRPr lang="cs-CZ" sz="950" dirty="0">
              <a:latin typeface="Figtree" pitchFamily="2" charset="0"/>
            </a:endParaRPr>
          </a:p>
        </p:txBody>
      </p:sp>
      <p:pic>
        <p:nvPicPr>
          <p:cNvPr id="27" name="Obrázek 26" descr="Obsah obrázku osoba, oblečení, venku, rostlina&#10;&#10;Popis byl vytvořen automaticky">
            <a:extLst>
              <a:ext uri="{FF2B5EF4-FFF2-40B4-BE49-F238E27FC236}">
                <a16:creationId xmlns:a16="http://schemas.microsoft.com/office/drawing/2014/main" id="{2FFD6988-B560-976A-8FA4-8D08EDA979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1256" y="1187939"/>
            <a:ext cx="1484999" cy="1188000"/>
          </a:xfrm>
          <a:prstGeom prst="rect">
            <a:avLst/>
          </a:prstGeom>
        </p:spPr>
      </p:pic>
      <p:pic>
        <p:nvPicPr>
          <p:cNvPr id="29" name="Obrázek 28" descr="Obsah obrázku osoba, Lidská tvář, venku, oblečení&#10;&#10;Popis byl vytvořen automaticky">
            <a:extLst>
              <a:ext uri="{FF2B5EF4-FFF2-40B4-BE49-F238E27FC236}">
                <a16:creationId xmlns:a16="http://schemas.microsoft.com/office/drawing/2014/main" id="{5A2FCFE2-5F31-FAC2-1040-4349BF54E5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1256" y="2375939"/>
            <a:ext cx="1484999" cy="1188000"/>
          </a:xfrm>
          <a:prstGeom prst="rect">
            <a:avLst/>
          </a:prstGeom>
        </p:spPr>
      </p:pic>
      <p:pic>
        <p:nvPicPr>
          <p:cNvPr id="31" name="Obrázek 30" descr="Obsah obrázku osoba, oblečení, interiér, Lidská tvář&#10;&#10;Popis byl vytvořen automaticky">
            <a:extLst>
              <a:ext uri="{FF2B5EF4-FFF2-40B4-BE49-F238E27FC236}">
                <a16:creationId xmlns:a16="http://schemas.microsoft.com/office/drawing/2014/main" id="{1A712767-D7CE-3789-C305-D8FEAC0C5E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1256" y="0"/>
            <a:ext cx="1484999" cy="1188000"/>
          </a:xfrm>
          <a:prstGeom prst="rect">
            <a:avLst/>
          </a:prstGeom>
        </p:spPr>
      </p:pic>
      <p:sp>
        <p:nvSpPr>
          <p:cNvPr id="3" name="Nadpis 1">
            <a:extLst>
              <a:ext uri="{FF2B5EF4-FFF2-40B4-BE49-F238E27FC236}">
                <a16:creationId xmlns:a16="http://schemas.microsoft.com/office/drawing/2014/main" id="{06C36665-C915-B4F3-0B59-37502AD90CC8}"/>
              </a:ext>
            </a:extLst>
          </p:cNvPr>
          <p:cNvSpPr txBox="1">
            <a:spLocks/>
          </p:cNvSpPr>
          <p:nvPr/>
        </p:nvSpPr>
        <p:spPr>
          <a:xfrm>
            <a:off x="331471" y="2333021"/>
            <a:ext cx="297179" cy="94235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Aft>
                <a:spcPts val="150"/>
              </a:spcAft>
            </a:pPr>
            <a:r>
              <a:rPr lang="cs-CZ" sz="800" b="1" dirty="0">
                <a:solidFill>
                  <a:schemeClr val="accent2"/>
                </a:solidFill>
                <a:latin typeface="Figtree" pitchFamily="2" charset="0"/>
              </a:rPr>
              <a:t>8.00</a:t>
            </a:r>
          </a:p>
          <a:p>
            <a:pPr algn="r">
              <a:lnSpc>
                <a:spcPct val="100000"/>
              </a:lnSpc>
              <a:spcAft>
                <a:spcPts val="150"/>
              </a:spcAft>
            </a:pPr>
            <a:r>
              <a:rPr lang="cs-CZ" sz="800" b="1" dirty="0">
                <a:solidFill>
                  <a:schemeClr val="accent2"/>
                </a:solidFill>
                <a:latin typeface="Figtree" pitchFamily="2" charset="0"/>
              </a:rPr>
              <a:t>9.00</a:t>
            </a:r>
            <a:br>
              <a:rPr lang="cs-CZ" sz="800" b="1" dirty="0">
                <a:solidFill>
                  <a:schemeClr val="accent2"/>
                </a:solidFill>
                <a:latin typeface="Figtree" pitchFamily="2" charset="0"/>
              </a:rPr>
            </a:br>
            <a:endParaRPr lang="cs-CZ" sz="800" b="1" dirty="0">
              <a:solidFill>
                <a:schemeClr val="accent2"/>
              </a:solidFill>
              <a:latin typeface="Figtree" pitchFamily="2" charset="0"/>
            </a:endParaRPr>
          </a:p>
          <a:p>
            <a:pPr algn="r">
              <a:lnSpc>
                <a:spcPct val="100000"/>
              </a:lnSpc>
              <a:spcAft>
                <a:spcPts val="150"/>
              </a:spcAft>
            </a:pPr>
            <a:r>
              <a:rPr lang="cs-CZ" sz="800" b="1" dirty="0">
                <a:solidFill>
                  <a:schemeClr val="accent2"/>
                </a:solidFill>
                <a:latin typeface="Figtree" pitchFamily="2" charset="0"/>
              </a:rPr>
              <a:t>10.00</a:t>
            </a:r>
          </a:p>
          <a:p>
            <a:pPr algn="r">
              <a:lnSpc>
                <a:spcPct val="100000"/>
              </a:lnSpc>
              <a:spcAft>
                <a:spcPts val="150"/>
              </a:spcAft>
            </a:pPr>
            <a:r>
              <a:rPr lang="cs-CZ" sz="800" b="1" dirty="0">
                <a:solidFill>
                  <a:schemeClr val="accent2"/>
                </a:solidFill>
                <a:latin typeface="Figtree" pitchFamily="2" charset="0"/>
              </a:rPr>
              <a:t>11.00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B33CBF1B-A1A5-5FD8-297D-9177611CC411}"/>
              </a:ext>
            </a:extLst>
          </p:cNvPr>
          <p:cNvSpPr txBox="1">
            <a:spLocks/>
          </p:cNvSpPr>
          <p:nvPr/>
        </p:nvSpPr>
        <p:spPr>
          <a:xfrm>
            <a:off x="741459" y="2333020"/>
            <a:ext cx="3870116" cy="71040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0000" indent="-180000" algn="l">
              <a:lnSpc>
                <a:spcPct val="100000"/>
              </a:lnSpc>
              <a:spcAft>
                <a:spcPts val="15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"/>
            </a:pPr>
            <a:r>
              <a:rPr lang="en-US" sz="800" dirty="0">
                <a:latin typeface="Figtree" pitchFamily="2" charset="0"/>
              </a:rPr>
              <a:t>Lorem ipsum dolor sit </a:t>
            </a:r>
            <a:r>
              <a:rPr lang="en-US" sz="800" dirty="0" err="1">
                <a:latin typeface="Figtree" pitchFamily="2" charset="0"/>
              </a:rPr>
              <a:t>amet</a:t>
            </a:r>
            <a:r>
              <a:rPr lang="en-US" sz="800" dirty="0">
                <a:latin typeface="Figtree" pitchFamily="2" charset="0"/>
              </a:rPr>
              <a:t>.</a:t>
            </a:r>
          </a:p>
          <a:p>
            <a:pPr marL="180000" indent="-180000" algn="l">
              <a:lnSpc>
                <a:spcPct val="100000"/>
              </a:lnSpc>
              <a:spcAft>
                <a:spcPts val="15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"/>
            </a:pPr>
            <a:r>
              <a:rPr lang="en-US" sz="800" dirty="0">
                <a:latin typeface="Figtree" pitchFamily="2" charset="0"/>
              </a:rPr>
              <a:t>Lorem ipsum dolor sit </a:t>
            </a:r>
            <a:r>
              <a:rPr lang="en-US" sz="800" dirty="0" err="1">
                <a:latin typeface="Figtree" pitchFamily="2" charset="0"/>
              </a:rPr>
              <a:t>amet</a:t>
            </a:r>
            <a:r>
              <a:rPr lang="en-US" sz="800" dirty="0">
                <a:latin typeface="Figtree" pitchFamily="2" charset="0"/>
              </a:rPr>
              <a:t>, </a:t>
            </a:r>
            <a:r>
              <a:rPr lang="en-US" sz="800" dirty="0" err="1">
                <a:latin typeface="Figtree" pitchFamily="2" charset="0"/>
              </a:rPr>
              <a:t>consectetur</a:t>
            </a:r>
            <a:r>
              <a:rPr lang="en-US" sz="800" dirty="0">
                <a:latin typeface="Figtree" pitchFamily="2" charset="0"/>
              </a:rPr>
              <a:t> </a:t>
            </a:r>
            <a:r>
              <a:rPr lang="en-US" sz="800" dirty="0" err="1">
                <a:latin typeface="Figtree" pitchFamily="2" charset="0"/>
              </a:rPr>
              <a:t>adipiscing</a:t>
            </a:r>
            <a:r>
              <a:rPr lang="en-US" sz="800" dirty="0">
                <a:latin typeface="Figtree" pitchFamily="2" charset="0"/>
              </a:rPr>
              <a:t> </a:t>
            </a:r>
            <a:r>
              <a:rPr lang="en-US" sz="800" dirty="0" err="1">
                <a:latin typeface="Figtree" pitchFamily="2" charset="0"/>
              </a:rPr>
              <a:t>elit</a:t>
            </a:r>
            <a:r>
              <a:rPr lang="en-US" sz="800" dirty="0">
                <a:latin typeface="Figtree" pitchFamily="2" charset="0"/>
              </a:rPr>
              <a:t>, sed do </a:t>
            </a:r>
            <a:r>
              <a:rPr lang="en-US" sz="800" dirty="0" err="1">
                <a:latin typeface="Figtree" pitchFamily="2" charset="0"/>
              </a:rPr>
              <a:t>eiusmod</a:t>
            </a:r>
            <a:r>
              <a:rPr lang="en-US" sz="800" dirty="0">
                <a:latin typeface="Figtree" pitchFamily="2" charset="0"/>
              </a:rPr>
              <a:t> </a:t>
            </a:r>
            <a:r>
              <a:rPr lang="en-US" sz="800" dirty="0" err="1">
                <a:latin typeface="Figtree" pitchFamily="2" charset="0"/>
              </a:rPr>
              <a:t>tempor</a:t>
            </a:r>
            <a:r>
              <a:rPr lang="en-US" sz="800" dirty="0">
                <a:latin typeface="Figtree" pitchFamily="2" charset="0"/>
              </a:rPr>
              <a:t> </a:t>
            </a:r>
            <a:r>
              <a:rPr lang="en-US" sz="800" dirty="0" err="1">
                <a:latin typeface="Figtree" pitchFamily="2" charset="0"/>
              </a:rPr>
              <a:t>incididunt</a:t>
            </a:r>
            <a:r>
              <a:rPr lang="en-US" sz="800" dirty="0">
                <a:latin typeface="Figtree" pitchFamily="2" charset="0"/>
              </a:rPr>
              <a:t>.</a:t>
            </a:r>
          </a:p>
          <a:p>
            <a:pPr marL="180000" indent="-180000" algn="l">
              <a:lnSpc>
                <a:spcPct val="100000"/>
              </a:lnSpc>
              <a:spcAft>
                <a:spcPts val="15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"/>
            </a:pPr>
            <a:r>
              <a:rPr lang="en-US" sz="800" dirty="0">
                <a:latin typeface="Figtree" pitchFamily="2" charset="0"/>
              </a:rPr>
              <a:t>Lorem ipsum dolor sit </a:t>
            </a:r>
            <a:r>
              <a:rPr lang="en-US" sz="800" dirty="0" err="1">
                <a:latin typeface="Figtree" pitchFamily="2" charset="0"/>
              </a:rPr>
              <a:t>amet</a:t>
            </a:r>
            <a:r>
              <a:rPr lang="en-US" sz="800" dirty="0">
                <a:latin typeface="Figtree" pitchFamily="2" charset="0"/>
              </a:rPr>
              <a:t>, </a:t>
            </a:r>
            <a:r>
              <a:rPr lang="en-US" sz="800" dirty="0" err="1">
                <a:latin typeface="Figtree" pitchFamily="2" charset="0"/>
              </a:rPr>
              <a:t>consectetur</a:t>
            </a:r>
            <a:r>
              <a:rPr lang="cs-CZ" sz="800" dirty="0">
                <a:latin typeface="Figtree" pitchFamily="2" charset="0"/>
              </a:rPr>
              <a:t>.</a:t>
            </a:r>
          </a:p>
          <a:p>
            <a:pPr marL="180000" indent="-180000" algn="l">
              <a:lnSpc>
                <a:spcPct val="100000"/>
              </a:lnSpc>
              <a:spcAft>
                <a:spcPts val="15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"/>
            </a:pPr>
            <a:r>
              <a:rPr lang="en-US" sz="800" dirty="0">
                <a:latin typeface="Figtree" pitchFamily="2" charset="0"/>
              </a:rPr>
              <a:t>Lorem ipsum dolor sit </a:t>
            </a:r>
            <a:r>
              <a:rPr lang="en-US" sz="800" dirty="0" err="1">
                <a:latin typeface="Figtree" pitchFamily="2" charset="0"/>
              </a:rPr>
              <a:t>amet</a:t>
            </a:r>
            <a:r>
              <a:rPr lang="en-US" sz="800" dirty="0">
                <a:latin typeface="Figtree" pitchFamily="2" charset="0"/>
              </a:rPr>
              <a:t>, </a:t>
            </a:r>
            <a:r>
              <a:rPr lang="en-US" sz="800" dirty="0" err="1">
                <a:latin typeface="Figtree" pitchFamily="2" charset="0"/>
              </a:rPr>
              <a:t>consectetur</a:t>
            </a:r>
            <a:r>
              <a:rPr lang="cs-CZ" sz="800" dirty="0">
                <a:latin typeface="Figtree" pitchFamily="2" charset="0"/>
              </a:rPr>
              <a:t>.</a:t>
            </a:r>
            <a:endParaRPr lang="en-US" sz="800" dirty="0">
              <a:latin typeface="Figtree" pitchFamily="2" charset="0"/>
            </a:endParaRPr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CEF862F1-4DFA-E622-004B-6F0549C76F7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37678" y="0"/>
            <a:ext cx="532688" cy="3563938"/>
          </a:xfrm>
          <a:prstGeom prst="rect">
            <a:avLst/>
          </a:prstGeom>
        </p:spPr>
      </p:pic>
      <p:sp>
        <p:nvSpPr>
          <p:cNvPr id="16" name="Nadpis 1">
            <a:extLst>
              <a:ext uri="{FF2B5EF4-FFF2-40B4-BE49-F238E27FC236}">
                <a16:creationId xmlns:a16="http://schemas.microsoft.com/office/drawing/2014/main" id="{4FD03761-2DDE-E280-6696-5E4D92FFA994}"/>
              </a:ext>
            </a:extLst>
          </p:cNvPr>
          <p:cNvSpPr txBox="1">
            <a:spLocks/>
          </p:cNvSpPr>
          <p:nvPr/>
        </p:nvSpPr>
        <p:spPr>
          <a:xfrm>
            <a:off x="355584" y="3187170"/>
            <a:ext cx="4826016" cy="12895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283"/>
              </a:spcAft>
            </a:pP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RPSV: At vero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eos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et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accusamus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et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iusto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odio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dignissimos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ducimus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qui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blanditiis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praesentium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voluptatum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deleniti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atque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  <a:r>
              <a:rPr lang="cs-CZ" sz="650" dirty="0" err="1">
                <a:solidFill>
                  <a:schemeClr val="accent1"/>
                </a:solidFill>
                <a:latin typeface="Figtree" pitchFamily="2" charset="0"/>
              </a:rPr>
              <a:t>corrupti</a:t>
            </a:r>
            <a:r>
              <a:rPr lang="cs-CZ" sz="650" dirty="0">
                <a:solidFill>
                  <a:schemeClr val="accent1"/>
                </a:solidFill>
                <a:latin typeface="Figtree" pitchFamily="2" charset="0"/>
              </a:rPr>
              <a:t> </a:t>
            </a:r>
          </a:p>
        </p:txBody>
      </p:sp>
      <p:cxnSp>
        <p:nvCxnSpPr>
          <p:cNvPr id="28" name="Přímá spojnice 27">
            <a:extLst>
              <a:ext uri="{FF2B5EF4-FFF2-40B4-BE49-F238E27FC236}">
                <a16:creationId xmlns:a16="http://schemas.microsoft.com/office/drawing/2014/main" id="{A4867C38-17B8-D29D-210F-8C6449119F0D}"/>
              </a:ext>
            </a:extLst>
          </p:cNvPr>
          <p:cNvCxnSpPr>
            <a:cxnSpLocks/>
          </p:cNvCxnSpPr>
          <p:nvPr/>
        </p:nvCxnSpPr>
        <p:spPr>
          <a:xfrm>
            <a:off x="768925" y="2402681"/>
            <a:ext cx="0" cy="567258"/>
          </a:xfrm>
          <a:prstGeom prst="line">
            <a:avLst/>
          </a:prstGeom>
          <a:ln w="127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" name="Obrázek 4">
            <a:extLst>
              <a:ext uri="{FF2B5EF4-FFF2-40B4-BE49-F238E27FC236}">
                <a16:creationId xmlns:a16="http://schemas.microsoft.com/office/drawing/2014/main" id="{215A4663-4906-B09B-F6CE-662F209806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442" y="166651"/>
            <a:ext cx="827084" cy="50296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3C21B45A-0F6C-C234-F1CD-3CB2D328E7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2" y="288564"/>
            <a:ext cx="856870" cy="263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061937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CzechAid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104A8B"/>
      </a:accent1>
      <a:accent2>
        <a:srgbClr val="D50917"/>
      </a:accent2>
      <a:accent3>
        <a:srgbClr val="B0C4DE"/>
      </a:accent3>
      <a:accent4>
        <a:srgbClr val="EBA4A5"/>
      </a:accent4>
      <a:accent5>
        <a:srgbClr val="A9B89F"/>
      </a:accent5>
      <a:accent6>
        <a:srgbClr val="EDE6DB"/>
      </a:accent6>
      <a:hlink>
        <a:srgbClr val="D1D1D1"/>
      </a:hlink>
      <a:folHlink>
        <a:srgbClr val="EBA4A5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7e8cf-6427-4f92-81c9-bfdd75f2dbe8" xsi:nil="true"/>
    <lcf76f155ced4ddcb4097134ff3c332f xmlns="274e4c2b-b043-4b44-a553-e35530a6fe6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315E7D1A872E48B3F152A4ED4BF541" ma:contentTypeVersion="18" ma:contentTypeDescription="Create a new document." ma:contentTypeScope="" ma:versionID="2808732d5b8ddf0aedc4157ea5149788">
  <xsd:schema xmlns:xsd="http://www.w3.org/2001/XMLSchema" xmlns:xs="http://www.w3.org/2001/XMLSchema" xmlns:p="http://schemas.microsoft.com/office/2006/metadata/properties" xmlns:ns2="274e4c2b-b043-4b44-a553-e35530a6fe6d" xmlns:ns3="1207e8cf-6427-4f92-81c9-bfdd75f2dbe8" targetNamespace="http://schemas.microsoft.com/office/2006/metadata/properties" ma:root="true" ma:fieldsID="4de7c4d8c0e780babe6f6cde6c1f6827" ns2:_="" ns3:_="">
    <xsd:import namespace="274e4c2b-b043-4b44-a553-e35530a6fe6d"/>
    <xsd:import namespace="1207e8cf-6427-4f92-81c9-bfdd75f2dbe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4e4c2b-b043-4b44-a553-e35530a6fe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43b563f8-2514-4f7f-a47b-e2a6b98ab3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7e8cf-6427-4f92-81c9-bfdd75f2dbe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3616a3d-411d-4ad6-9452-02ba937a497b}" ma:internalName="TaxCatchAll" ma:showField="CatchAllData" ma:web="1207e8cf-6427-4f92-81c9-bfdd75f2db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9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84350C-2001-45CC-A8A1-0128132FE1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16403A-19CB-4457-B450-9580A17D9414}">
  <ds:schemaRefs>
    <ds:schemaRef ds:uri="http://schemas.microsoft.com/office/2006/metadata/properties"/>
    <ds:schemaRef ds:uri="http://schemas.microsoft.com/office/infopath/2007/PartnerControls"/>
    <ds:schemaRef ds:uri="1207e8cf-6427-4f92-81c9-bfdd75f2dbe8"/>
    <ds:schemaRef ds:uri="274e4c2b-b043-4b44-a553-e35530a6fe6d"/>
  </ds:schemaRefs>
</ds:datastoreItem>
</file>

<file path=customXml/itemProps3.xml><?xml version="1.0" encoding="utf-8"?>
<ds:datastoreItem xmlns:ds="http://schemas.openxmlformats.org/officeDocument/2006/customXml" ds:itemID="{78B908CF-0A33-47E1-B6BF-D69E099246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4e4c2b-b043-4b44-a553-e35530a6fe6d"/>
    <ds:schemaRef ds:uri="1207e8cf-6427-4f92-81c9-bfdd75f2db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</TotalTime>
  <Words>167</Words>
  <Application>Microsoft Office PowerPoint</Application>
  <PresentationFormat>Vlastní</PresentationFormat>
  <Paragraphs>18</Paragraphs>
  <Slides>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Figtree</vt:lpstr>
      <vt:lpstr>Wingdings</vt:lpstr>
      <vt:lpstr>Motiv Office</vt:lpstr>
      <vt:lpstr>Název akce název akce název akce</vt:lpstr>
      <vt:lpstr>Název akce název akce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Vokálová</dc:creator>
  <cp:lastModifiedBy>Lukáš SVATEK</cp:lastModifiedBy>
  <cp:revision>6</cp:revision>
  <dcterms:created xsi:type="dcterms:W3CDTF">2024-09-09T08:53:12Z</dcterms:created>
  <dcterms:modified xsi:type="dcterms:W3CDTF">2026-04-29T11:11:32Z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0x01010044315E7D1A872E48B3F152A4ED4BF541</vt:lpwstr>
  </property>
  <property fmtid="{D5CDD505-2E9C-101B-9397-08002B2CF9AE}" pid="3" name="MSIP_Label_b3564849-fbfc-4795-ad59-055bb350645f_Enabled">
    <vt:lpwstr>true</vt:lpwstr>
  </property>
  <property fmtid="{D5CDD505-2E9C-101B-9397-08002B2CF9AE}" pid="4" name="MSIP_Label_b3564849-fbfc-4795-ad59-055bb350645f_SetDate">
    <vt:lpwstr>2024-10-02T08:30:20Z</vt:lpwstr>
  </property>
  <property fmtid="{D5CDD505-2E9C-101B-9397-08002B2CF9AE}" pid="5" name="MSIP_Label_b3564849-fbfc-4795-ad59-055bb350645f_Method">
    <vt:lpwstr>Standard</vt:lpwstr>
  </property>
  <property fmtid="{D5CDD505-2E9C-101B-9397-08002B2CF9AE}" pid="6" name="MSIP_Label_b3564849-fbfc-4795-ad59-055bb350645f_Name">
    <vt:lpwstr>M102S01</vt:lpwstr>
  </property>
  <property fmtid="{D5CDD505-2E9C-101B-9397-08002B2CF9AE}" pid="7" name="MSIP_Label_b3564849-fbfc-4795-ad59-055bb350645f_SiteId">
    <vt:lpwstr>65154e19-ce31-44e2-97af-2480f4c17f95</vt:lpwstr>
  </property>
  <property fmtid="{D5CDD505-2E9C-101B-9397-08002B2CF9AE}" pid="8" name="MSIP_Label_b3564849-fbfc-4795-ad59-055bb350645f_ActionId">
    <vt:lpwstr>69ab331d-78e3-49fc-a9da-bfc0e8768569</vt:lpwstr>
  </property>
  <property fmtid="{D5CDD505-2E9C-101B-9397-08002B2CF9AE}" pid="9" name="MSIP_Label_b3564849-fbfc-4795-ad59-055bb350645f_ContentBits">
    <vt:lpwstr>0</vt:lpwstr>
  </property>
  <property fmtid="{D5CDD505-2E9C-101B-9397-08002B2CF9AE}" pid="10" name="MediaServiceImageTags">
    <vt:lpwstr/>
  </property>
</Properties>
</file>