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sldIdLst>
    <p:sldId id="256" r:id="rId5"/>
    <p:sldId id="257" r:id="rId6"/>
  </p:sldIdLst>
  <p:sldSz cx="5327650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D99BAE-05F7-475D-B503-B1087E032D4F}" v="2" dt="2026-04-29T11:12:31.5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11" autoAdjust="0"/>
    <p:restoredTop sz="94660"/>
  </p:normalViewPr>
  <p:slideViewPr>
    <p:cSldViewPr snapToGrid="0">
      <p:cViewPr>
        <p:scale>
          <a:sx n="125" d="100"/>
          <a:sy n="125" d="100"/>
        </p:scale>
        <p:origin x="463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áš SVATEK" userId="c27bd28b-3a95-4db0-8d58-cd5e512b03c6" providerId="ADAL" clId="{78FA0EC9-8CF9-400F-9BC7-7BE6F07F27B8}"/>
    <pc:docChg chg="undo custSel modSld">
      <pc:chgData name="Lukáš SVATEK" userId="c27bd28b-3a95-4db0-8d58-cd5e512b03c6" providerId="ADAL" clId="{78FA0EC9-8CF9-400F-9BC7-7BE6F07F27B8}" dt="2026-04-29T11:12:40.994" v="13" actId="478"/>
      <pc:docMkLst>
        <pc:docMk/>
      </pc:docMkLst>
      <pc:sldChg chg="addSp delSp modSp mod">
        <pc:chgData name="Lukáš SVATEK" userId="c27bd28b-3a95-4db0-8d58-cd5e512b03c6" providerId="ADAL" clId="{78FA0EC9-8CF9-400F-9BC7-7BE6F07F27B8}" dt="2026-04-29T11:12:26.486" v="9" actId="478"/>
        <pc:sldMkLst>
          <pc:docMk/>
          <pc:sldMk cId="2507225023" sldId="256"/>
        </pc:sldMkLst>
        <pc:picChg chg="add del mod">
          <ac:chgData name="Lukáš SVATEK" userId="c27bd28b-3a95-4db0-8d58-cd5e512b03c6" providerId="ADAL" clId="{78FA0EC9-8CF9-400F-9BC7-7BE6F07F27B8}" dt="2026-04-29T11:12:24.886" v="8" actId="478"/>
          <ac:picMkLst>
            <pc:docMk/>
            <pc:sldMk cId="2507225023" sldId="256"/>
            <ac:picMk id="3" creationId="{A44D4EC7-9053-A23E-41B9-A542757B9750}"/>
          </ac:picMkLst>
        </pc:picChg>
        <pc:picChg chg="add mod">
          <ac:chgData name="Lukáš SVATEK" userId="c27bd28b-3a95-4db0-8d58-cd5e512b03c6" providerId="ADAL" clId="{78FA0EC9-8CF9-400F-9BC7-7BE6F07F27B8}" dt="2026-04-29T11:12:00.124" v="4" actId="1076"/>
          <ac:picMkLst>
            <pc:docMk/>
            <pc:sldMk cId="2507225023" sldId="256"/>
            <ac:picMk id="4" creationId="{A0EDB044-6B7C-5072-64B3-21121C7A265D}"/>
          </ac:picMkLst>
        </pc:picChg>
        <pc:picChg chg="del">
          <ac:chgData name="Lukáš SVATEK" userId="c27bd28b-3a95-4db0-8d58-cd5e512b03c6" providerId="ADAL" clId="{78FA0EC9-8CF9-400F-9BC7-7BE6F07F27B8}" dt="2026-04-29T11:12:26.486" v="9" actId="478"/>
          <ac:picMkLst>
            <pc:docMk/>
            <pc:sldMk cId="2507225023" sldId="256"/>
            <ac:picMk id="14" creationId="{55C7C25D-0DEC-CFAF-E884-4E0688625448}"/>
          </ac:picMkLst>
        </pc:picChg>
      </pc:sldChg>
      <pc:sldChg chg="addSp delSp modSp mod">
        <pc:chgData name="Lukáš SVATEK" userId="c27bd28b-3a95-4db0-8d58-cd5e512b03c6" providerId="ADAL" clId="{78FA0EC9-8CF9-400F-9BC7-7BE6F07F27B8}" dt="2026-04-29T11:12:40.994" v="13" actId="478"/>
        <pc:sldMkLst>
          <pc:docMk/>
          <pc:sldMk cId="887257964" sldId="257"/>
        </pc:sldMkLst>
        <pc:picChg chg="add mod">
          <ac:chgData name="Lukáš SVATEK" userId="c27bd28b-3a95-4db0-8d58-cd5e512b03c6" providerId="ADAL" clId="{78FA0EC9-8CF9-400F-9BC7-7BE6F07F27B8}" dt="2026-04-29T11:12:39.523" v="12" actId="1076"/>
          <ac:picMkLst>
            <pc:docMk/>
            <pc:sldMk cId="887257964" sldId="257"/>
            <ac:picMk id="3" creationId="{759912DE-AE89-55E8-9308-A1E9E22E9B70}"/>
          </ac:picMkLst>
        </pc:picChg>
        <pc:picChg chg="add mod">
          <ac:chgData name="Lukáš SVATEK" userId="c27bd28b-3a95-4db0-8d58-cd5e512b03c6" providerId="ADAL" clId="{78FA0EC9-8CF9-400F-9BC7-7BE6F07F27B8}" dt="2026-04-29T11:12:39.523" v="12" actId="1076"/>
          <ac:picMkLst>
            <pc:docMk/>
            <pc:sldMk cId="887257964" sldId="257"/>
            <ac:picMk id="5" creationId="{AD8F143B-E243-BDCE-C3D0-820236A6DEAB}"/>
          </ac:picMkLst>
        </pc:picChg>
        <pc:picChg chg="del">
          <ac:chgData name="Lukáš SVATEK" userId="c27bd28b-3a95-4db0-8d58-cd5e512b03c6" providerId="ADAL" clId="{78FA0EC9-8CF9-400F-9BC7-7BE6F07F27B8}" dt="2026-04-29T11:12:40.994" v="13" actId="478"/>
          <ac:picMkLst>
            <pc:docMk/>
            <pc:sldMk cId="887257964" sldId="257"/>
            <ac:picMk id="14" creationId="{55C7C25D-0DEC-CFAF-E884-4E068862544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74" y="1237197"/>
            <a:ext cx="4528503" cy="2631887"/>
          </a:xfrm>
        </p:spPr>
        <p:txBody>
          <a:bodyPr anchor="b"/>
          <a:lstStyle>
            <a:lvl1pPr algn="ctr">
              <a:defRPr sz="3496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5956" y="3970580"/>
            <a:ext cx="3995738" cy="1825171"/>
          </a:xfrm>
        </p:spPr>
        <p:txBody>
          <a:bodyPr/>
          <a:lstStyle>
            <a:lvl1pPr marL="0" indent="0" algn="ctr">
              <a:buNone/>
              <a:defRPr sz="1398"/>
            </a:lvl1pPr>
            <a:lvl2pPr marL="266365" indent="0" algn="ctr">
              <a:buNone/>
              <a:defRPr sz="1165"/>
            </a:lvl2pPr>
            <a:lvl3pPr marL="532729" indent="0" algn="ctr">
              <a:buNone/>
              <a:defRPr sz="1049"/>
            </a:lvl3pPr>
            <a:lvl4pPr marL="799094" indent="0" algn="ctr">
              <a:buNone/>
              <a:defRPr sz="932"/>
            </a:lvl4pPr>
            <a:lvl5pPr marL="1065459" indent="0" algn="ctr">
              <a:buNone/>
              <a:defRPr sz="932"/>
            </a:lvl5pPr>
            <a:lvl6pPr marL="1331824" indent="0" algn="ctr">
              <a:buNone/>
              <a:defRPr sz="932"/>
            </a:lvl6pPr>
            <a:lvl7pPr marL="1598188" indent="0" algn="ctr">
              <a:buNone/>
              <a:defRPr sz="932"/>
            </a:lvl7pPr>
            <a:lvl8pPr marL="1864553" indent="0" algn="ctr">
              <a:buNone/>
              <a:defRPr sz="932"/>
            </a:lvl8pPr>
            <a:lvl9pPr marL="2130918" indent="0" algn="ctr">
              <a:buNone/>
              <a:defRPr sz="932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578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2287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2483"/>
            <a:ext cx="1148775" cy="6406475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2483"/>
            <a:ext cx="3379728" cy="64064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750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C189D7-E936-9AC0-203D-8DED6F67F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A4D2809-3E75-F634-EE84-DABBD3A13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0809AD5-0999-3681-3540-952BE62C9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016F14C-3A89-A2C9-2C2C-4207B0137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951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7594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01" y="1884671"/>
            <a:ext cx="4595098" cy="3144614"/>
          </a:xfrm>
        </p:spPr>
        <p:txBody>
          <a:bodyPr anchor="b"/>
          <a:lstStyle>
            <a:lvl1pPr>
              <a:defRPr sz="3496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501" y="5059035"/>
            <a:ext cx="4595098" cy="1653678"/>
          </a:xfrm>
        </p:spPr>
        <p:txBody>
          <a:bodyPr/>
          <a:lstStyle>
            <a:lvl1pPr marL="0" indent="0">
              <a:buNone/>
              <a:defRPr sz="1398">
                <a:solidFill>
                  <a:schemeClr val="tx1">
                    <a:tint val="82000"/>
                  </a:schemeClr>
                </a:solidFill>
              </a:defRPr>
            </a:lvl1pPr>
            <a:lvl2pPr marL="266365" indent="0">
              <a:buNone/>
              <a:defRPr sz="1165">
                <a:solidFill>
                  <a:schemeClr val="tx1">
                    <a:tint val="82000"/>
                  </a:schemeClr>
                </a:solidFill>
              </a:defRPr>
            </a:lvl2pPr>
            <a:lvl3pPr marL="532729" indent="0">
              <a:buNone/>
              <a:defRPr sz="1049">
                <a:solidFill>
                  <a:schemeClr val="tx1">
                    <a:tint val="82000"/>
                  </a:schemeClr>
                </a:solidFill>
              </a:defRPr>
            </a:lvl3pPr>
            <a:lvl4pPr marL="79909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4pPr>
            <a:lvl5pPr marL="1065459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5pPr>
            <a:lvl6pPr marL="133182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6pPr>
            <a:lvl7pPr marL="159818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7pPr>
            <a:lvl8pPr marL="1864553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8pPr>
            <a:lvl9pPr marL="213091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4689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276" y="2012414"/>
            <a:ext cx="2264251" cy="479654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23" y="2012414"/>
            <a:ext cx="2264251" cy="479654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4211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402484"/>
            <a:ext cx="4595098" cy="1461188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71" y="1853171"/>
            <a:ext cx="22538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971" y="2761381"/>
            <a:ext cx="2253845" cy="406157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123" y="1853171"/>
            <a:ext cx="22649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123" y="2761381"/>
            <a:ext cx="2264945" cy="406157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3759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8211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9135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4945" y="1088455"/>
            <a:ext cx="2697123" cy="5372269"/>
          </a:xfrm>
        </p:spPr>
        <p:txBody>
          <a:bodyPr/>
          <a:lstStyle>
            <a:lvl1pPr>
              <a:defRPr sz="1864"/>
            </a:lvl1pPr>
            <a:lvl2pPr>
              <a:defRPr sz="1631"/>
            </a:lvl2pPr>
            <a:lvl3pPr>
              <a:defRPr sz="1398"/>
            </a:lvl3pPr>
            <a:lvl4pPr>
              <a:defRPr sz="1165"/>
            </a:lvl4pPr>
            <a:lvl5pPr>
              <a:defRPr sz="1165"/>
            </a:lvl5pPr>
            <a:lvl6pPr>
              <a:defRPr sz="1165"/>
            </a:lvl6pPr>
            <a:lvl7pPr>
              <a:defRPr sz="1165"/>
            </a:lvl7pPr>
            <a:lvl8pPr>
              <a:defRPr sz="1165"/>
            </a:lvl8pPr>
            <a:lvl9pPr>
              <a:defRPr sz="1165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4522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88455"/>
            <a:ext cx="2697123" cy="5372269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6900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3E51B0-8DD3-4DF7-90C2-94BC8E06477A}" type="datetimeFigureOut">
              <a:rPr lang="cs-CZ" smtClean="0"/>
              <a:t>29.04.2026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BD18EB-D9FD-48DF-97DA-23C625ADFFB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6018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60" r:id="rId12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cký objekt 16">
            <a:extLst>
              <a:ext uri="{FF2B5EF4-FFF2-40B4-BE49-F238E27FC236}">
                <a16:creationId xmlns:a16="http://schemas.microsoft.com/office/drawing/2014/main" id="{A9B4D77D-D19D-2C7D-3D15-3C1F9C7FF08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401824" y="2531129"/>
            <a:ext cx="1925826" cy="502854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7E2398F-5A26-F65C-F63C-E6EBE1304E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825" y="467672"/>
            <a:ext cx="2698222" cy="914398"/>
          </a:xfrm>
        </p:spPr>
        <p:txBody>
          <a:bodyPr lIns="0" tIns="0" rIns="0" bIns="0" anchor="t" anchorCtr="0">
            <a:normAutofit/>
          </a:bodyPr>
          <a:lstStyle/>
          <a:p>
            <a:pPr algn="l"/>
            <a:r>
              <a:rPr lang="cs-CZ" sz="3200" b="1" dirty="0">
                <a:latin typeface="Figtree" pitchFamily="2" charset="0"/>
              </a:rPr>
              <a:t>Nadpis letáku</a:t>
            </a:r>
            <a:br>
              <a:rPr lang="cs-CZ" sz="3200" b="1" dirty="0">
                <a:latin typeface="Figtree" pitchFamily="2" charset="0"/>
              </a:rPr>
            </a:br>
            <a:r>
              <a:rPr lang="cs-CZ" sz="3200" b="1" dirty="0">
                <a:latin typeface="Figtree" pitchFamily="2" charset="0"/>
              </a:rPr>
              <a:t>nadpis letáku</a:t>
            </a: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764D44B4-3FC4-A014-4C8E-42F56E124E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01824" y="-132623"/>
            <a:ext cx="1925827" cy="3625786"/>
          </a:xfrm>
          <a:prstGeom prst="rect">
            <a:avLst/>
          </a:prstGeom>
        </p:spPr>
      </p:pic>
      <p:sp>
        <p:nvSpPr>
          <p:cNvPr id="11" name="Nadpis 1">
            <a:extLst>
              <a:ext uri="{FF2B5EF4-FFF2-40B4-BE49-F238E27FC236}">
                <a16:creationId xmlns:a16="http://schemas.microsoft.com/office/drawing/2014/main" id="{B0376914-7707-D1C9-6CB5-2B5E525C5B71}"/>
              </a:ext>
            </a:extLst>
          </p:cNvPr>
          <p:cNvSpPr txBox="1">
            <a:spLocks/>
          </p:cNvSpPr>
          <p:nvPr/>
        </p:nvSpPr>
        <p:spPr>
          <a:xfrm>
            <a:off x="449824" y="1584496"/>
            <a:ext cx="2698223" cy="195443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2500" lnSpcReduction="20000"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800" b="1" dirty="0">
                <a:solidFill>
                  <a:schemeClr val="accent2"/>
                </a:solidFill>
                <a:latin typeface="Figtree" pitchFamily="2" charset="0"/>
              </a:rPr>
              <a:t>Podnadpis letáku / datum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2BDF4578-AEDE-5D15-E87A-D3B8F27245E6}"/>
              </a:ext>
            </a:extLst>
          </p:cNvPr>
          <p:cNvSpPr txBox="1">
            <a:spLocks/>
          </p:cNvSpPr>
          <p:nvPr/>
        </p:nvSpPr>
        <p:spPr>
          <a:xfrm>
            <a:off x="449825" y="1982364"/>
            <a:ext cx="2698224" cy="316748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dirty="0">
                <a:latin typeface="Figtree" pitchFamily="2" charset="0"/>
              </a:rPr>
              <a:t>Prostor pro text. At vero </a:t>
            </a:r>
            <a:r>
              <a:rPr lang="cs-CZ" sz="1000" dirty="0" err="1">
                <a:latin typeface="Figtree" pitchFamily="2" charset="0"/>
              </a:rPr>
              <a:t>eos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accusamus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iusto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odio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dignissimos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ducimus</a:t>
            </a:r>
            <a:r>
              <a:rPr lang="cs-CZ" sz="1000" dirty="0">
                <a:latin typeface="Figtree" pitchFamily="2" charset="0"/>
              </a:rPr>
              <a:t> qui </a:t>
            </a:r>
            <a:r>
              <a:rPr lang="cs-CZ" sz="1000" dirty="0" err="1">
                <a:latin typeface="Figtree" pitchFamily="2" charset="0"/>
              </a:rPr>
              <a:t>blanditiis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praesentium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voluptatum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deleniti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atque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corrupti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quos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dolores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quas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molestias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excepturi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sint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occaecati</a:t>
            </a:r>
            <a:endParaRPr lang="cs-CZ" sz="1000" dirty="0">
              <a:latin typeface="Figtree" pitchFamily="2" charset="0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latin typeface="Figtree" pitchFamily="2" charset="0"/>
              </a:rPr>
              <a:t>Malý nadpis</a:t>
            </a: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dirty="0" err="1">
                <a:latin typeface="Figtree" pitchFamily="2" charset="0"/>
              </a:rPr>
              <a:t>Cupiditate</a:t>
            </a:r>
            <a:r>
              <a:rPr lang="cs-CZ" sz="1000" dirty="0">
                <a:latin typeface="Figtree" pitchFamily="2" charset="0"/>
              </a:rPr>
              <a:t> non </a:t>
            </a:r>
            <a:r>
              <a:rPr lang="cs-CZ" sz="1000" dirty="0" err="1">
                <a:latin typeface="Figtree" pitchFamily="2" charset="0"/>
              </a:rPr>
              <a:t>provident</a:t>
            </a:r>
            <a:r>
              <a:rPr lang="cs-CZ" sz="1000" dirty="0">
                <a:latin typeface="Figtree" pitchFamily="2" charset="0"/>
              </a:rPr>
              <a:t>, </a:t>
            </a:r>
            <a:r>
              <a:rPr lang="cs-CZ" sz="1000" dirty="0" err="1">
                <a:latin typeface="Figtree" pitchFamily="2" charset="0"/>
              </a:rPr>
              <a:t>similique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sunt</a:t>
            </a:r>
            <a:r>
              <a:rPr lang="cs-CZ" sz="1000" dirty="0">
                <a:latin typeface="Figtree" pitchFamily="2" charset="0"/>
              </a:rPr>
              <a:t> in culpa qui </a:t>
            </a:r>
            <a:r>
              <a:rPr lang="cs-CZ" sz="1000" dirty="0" err="1">
                <a:latin typeface="Figtree" pitchFamily="2" charset="0"/>
              </a:rPr>
              <a:t>officia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laborum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dolorum</a:t>
            </a:r>
            <a:r>
              <a:rPr lang="cs-CZ" sz="1000" dirty="0">
                <a:latin typeface="Figtree" pitchFamily="2" charset="0"/>
              </a:rPr>
              <a:t> fuga. Et </a:t>
            </a:r>
            <a:r>
              <a:rPr lang="cs-CZ" sz="1000" dirty="0" err="1">
                <a:latin typeface="Figtree" pitchFamily="2" charset="0"/>
              </a:rPr>
              <a:t>harum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quidem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rerum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facilis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est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expedita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distinctio</a:t>
            </a:r>
            <a:r>
              <a:rPr lang="cs-CZ" sz="1000" dirty="0">
                <a:latin typeface="Figtree" pitchFamily="2" charset="0"/>
              </a:rPr>
              <a:t>.</a:t>
            </a:r>
          </a:p>
          <a:p>
            <a:pPr marL="171450" indent="-171450" algn="l">
              <a:lnSpc>
                <a:spcPct val="11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endParaRPr lang="cs-CZ" sz="1000" dirty="0">
              <a:latin typeface="Figtree" pitchFamily="2" charset="0"/>
            </a:endParaRPr>
          </a:p>
          <a:p>
            <a:pPr marL="171450" indent="-171450" algn="l">
              <a:lnSpc>
                <a:spcPct val="11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endParaRPr lang="cs-CZ" sz="1000" dirty="0">
              <a:latin typeface="Figtree" pitchFamily="2" charset="0"/>
            </a:endParaRPr>
          </a:p>
          <a:p>
            <a:pPr marL="171450" indent="-171450" algn="l">
              <a:lnSpc>
                <a:spcPct val="11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r>
              <a:rPr lang="cs-CZ" sz="1000" dirty="0">
                <a:latin typeface="Figtree" pitchFamily="2" charset="0"/>
              </a:rPr>
              <a:t> </a:t>
            </a:r>
          </a:p>
          <a:p>
            <a:pPr marL="171450" indent="-171450" algn="l">
              <a:lnSpc>
                <a:spcPct val="11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endParaRPr lang="cs-CZ" sz="1000" dirty="0">
              <a:latin typeface="Figtree" pitchFamily="2" charset="0"/>
            </a:endParaRPr>
          </a:p>
          <a:p>
            <a:pPr marL="171450" indent="-171450" algn="l">
              <a:lnSpc>
                <a:spcPct val="110000"/>
              </a:lnSpc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cs-CZ" sz="1000" dirty="0" err="1">
                <a:latin typeface="Figtree" pitchFamily="2" charset="0"/>
              </a:rPr>
              <a:t>Deserunt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mollitia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animi</a:t>
            </a:r>
            <a:r>
              <a:rPr lang="cs-CZ" sz="1000" dirty="0">
                <a:latin typeface="Figtree" pitchFamily="2" charset="0"/>
              </a:rPr>
              <a:t>, id </a:t>
            </a:r>
            <a:r>
              <a:rPr lang="cs-CZ" sz="1000" dirty="0" err="1">
                <a:latin typeface="Figtree" pitchFamily="2" charset="0"/>
              </a:rPr>
              <a:t>est</a:t>
            </a:r>
            <a:endParaRPr lang="cs-CZ" sz="1000" dirty="0">
              <a:latin typeface="Figtree" pitchFamily="2" charset="0"/>
            </a:endParaRPr>
          </a:p>
        </p:txBody>
      </p:sp>
      <p:pic>
        <p:nvPicPr>
          <p:cNvPr id="27" name="Obrázek 26" descr="Obsah obrázku osoba, oblečení, venku, rostlina&#10;&#10;Popis byl vytvořen automaticky">
            <a:extLst>
              <a:ext uri="{FF2B5EF4-FFF2-40B4-BE49-F238E27FC236}">
                <a16:creationId xmlns:a16="http://schemas.microsoft.com/office/drawing/2014/main" id="{2FFD6988-B560-976A-8FA4-8D08EDA979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5824" y="5248867"/>
            <a:ext cx="1476000" cy="1180800"/>
          </a:xfrm>
          <a:prstGeom prst="rect">
            <a:avLst/>
          </a:prstGeom>
        </p:spPr>
      </p:pic>
      <p:pic>
        <p:nvPicPr>
          <p:cNvPr id="29" name="Obrázek 28" descr="Obsah obrázku osoba, Lidská tvář, venku, oblečení&#10;&#10;Popis byl vytvořen automaticky">
            <a:extLst>
              <a:ext uri="{FF2B5EF4-FFF2-40B4-BE49-F238E27FC236}">
                <a16:creationId xmlns:a16="http://schemas.microsoft.com/office/drawing/2014/main" id="{5A2FCFE2-5F31-FAC2-1040-4349BF54E51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824" y="5248867"/>
            <a:ext cx="1476000" cy="1180800"/>
          </a:xfrm>
          <a:prstGeom prst="rect">
            <a:avLst/>
          </a:prstGeom>
        </p:spPr>
      </p:pic>
      <p:pic>
        <p:nvPicPr>
          <p:cNvPr id="31" name="Obrázek 30" descr="Obsah obrázku osoba, oblečení, interiér, Lidská tvář&#10;&#10;Popis byl vytvořen automaticky">
            <a:extLst>
              <a:ext uri="{FF2B5EF4-FFF2-40B4-BE49-F238E27FC236}">
                <a16:creationId xmlns:a16="http://schemas.microsoft.com/office/drawing/2014/main" id="{1A712767-D7CE-3789-C305-D8FEAC0C5E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1824" y="5248867"/>
            <a:ext cx="1476000" cy="1180800"/>
          </a:xfrm>
          <a:prstGeom prst="rect">
            <a:avLst/>
          </a:prstGeom>
        </p:spPr>
      </p:pic>
      <p:sp>
        <p:nvSpPr>
          <p:cNvPr id="32" name="Nadpis 1">
            <a:extLst>
              <a:ext uri="{FF2B5EF4-FFF2-40B4-BE49-F238E27FC236}">
                <a16:creationId xmlns:a16="http://schemas.microsoft.com/office/drawing/2014/main" id="{BEBCACE0-F658-7F46-AC4A-3D13BC5A14D6}"/>
              </a:ext>
            </a:extLst>
          </p:cNvPr>
          <p:cNvSpPr txBox="1">
            <a:spLocks/>
          </p:cNvSpPr>
          <p:nvPr/>
        </p:nvSpPr>
        <p:spPr>
          <a:xfrm>
            <a:off x="3600450" y="6581712"/>
            <a:ext cx="1277375" cy="535691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1"/>
                </a:solidFill>
                <a:latin typeface="Figtree" pitchFamily="2" charset="0"/>
              </a:rPr>
              <a:t>www.mzv.cz</a:t>
            </a:r>
          </a:p>
        </p:txBody>
      </p:sp>
      <p:sp>
        <p:nvSpPr>
          <p:cNvPr id="33" name="Nadpis 1">
            <a:extLst>
              <a:ext uri="{FF2B5EF4-FFF2-40B4-BE49-F238E27FC236}">
                <a16:creationId xmlns:a16="http://schemas.microsoft.com/office/drawing/2014/main" id="{B528C33E-FB83-36DE-DAC0-3EA09DBD87A6}"/>
              </a:ext>
            </a:extLst>
          </p:cNvPr>
          <p:cNvSpPr txBox="1">
            <a:spLocks/>
          </p:cNvSpPr>
          <p:nvPr/>
        </p:nvSpPr>
        <p:spPr>
          <a:xfrm>
            <a:off x="3600450" y="3777996"/>
            <a:ext cx="1277375" cy="11808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1"/>
                </a:solidFill>
                <a:latin typeface="Figtree" pitchFamily="2" charset="0"/>
              </a:rPr>
              <a:t>Kontakt</a:t>
            </a: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800" b="1" dirty="0">
                <a:solidFill>
                  <a:schemeClr val="accent1"/>
                </a:solidFill>
                <a:latin typeface="Figtree" pitchFamily="2" charset="0"/>
              </a:rPr>
              <a:t>Jméno Příjmení</a:t>
            </a:r>
            <a:br>
              <a:rPr lang="cs-CZ" sz="800" dirty="0">
                <a:solidFill>
                  <a:schemeClr val="accent1"/>
                </a:solidFill>
                <a:latin typeface="Figtree" pitchFamily="2" charset="0"/>
              </a:rPr>
            </a:br>
            <a:r>
              <a:rPr lang="cs-CZ" sz="800" dirty="0">
                <a:solidFill>
                  <a:schemeClr val="accent1"/>
                </a:solidFill>
                <a:latin typeface="Figtree" pitchFamily="2" charset="0"/>
              </a:rPr>
              <a:t>funkce v organizaci</a:t>
            </a:r>
            <a:br>
              <a:rPr lang="cs-CZ" sz="800" dirty="0">
                <a:solidFill>
                  <a:schemeClr val="accent1"/>
                </a:solidFill>
                <a:latin typeface="Figtree" pitchFamily="2" charset="0"/>
              </a:rPr>
            </a:br>
            <a:r>
              <a:rPr lang="cs-CZ" sz="800" dirty="0">
                <a:solidFill>
                  <a:schemeClr val="accent1"/>
                </a:solidFill>
                <a:latin typeface="Figtree" pitchFamily="2" charset="0"/>
              </a:rPr>
              <a:t>+420 123 456 789</a:t>
            </a:r>
            <a:br>
              <a:rPr lang="cs-CZ" sz="800" dirty="0">
                <a:solidFill>
                  <a:schemeClr val="accent1"/>
                </a:solidFill>
                <a:latin typeface="Figtree" pitchFamily="2" charset="0"/>
              </a:rPr>
            </a:br>
            <a:r>
              <a:rPr lang="cs-CZ" sz="800" dirty="0">
                <a:solidFill>
                  <a:schemeClr val="accent1"/>
                </a:solidFill>
                <a:latin typeface="Figtree" pitchFamily="2" charset="0"/>
              </a:rPr>
              <a:t>jmeno.prijmeni@mzv.cz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44D4EC7-9053-A23E-41B9-A542757B97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42" y="6662542"/>
            <a:ext cx="926679" cy="563525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0EDB044-6B7C-5072-64B3-21121C7A26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24" y="6796603"/>
            <a:ext cx="960051" cy="295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7225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id="{3ED4D4AE-0544-0104-1597-7ED9E2C4A33E}"/>
              </a:ext>
            </a:extLst>
          </p:cNvPr>
          <p:cNvSpPr/>
          <p:nvPr/>
        </p:nvSpPr>
        <p:spPr>
          <a:xfrm>
            <a:off x="0" y="3514168"/>
            <a:ext cx="4488180" cy="26451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7E2398F-5A26-F65C-F63C-E6EBE1304E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825" y="1183952"/>
            <a:ext cx="3773128" cy="914398"/>
          </a:xfrm>
        </p:spPr>
        <p:txBody>
          <a:bodyPr lIns="0" tIns="0" rIns="0" bIns="0" anchor="t" anchorCtr="0">
            <a:normAutofit/>
          </a:bodyPr>
          <a:lstStyle/>
          <a:p>
            <a:pPr algn="l"/>
            <a:r>
              <a:rPr lang="cs-CZ" sz="3200" b="1" dirty="0">
                <a:latin typeface="Figtree" pitchFamily="2" charset="0"/>
              </a:rPr>
              <a:t>Nadpis letáku</a:t>
            </a:r>
            <a:br>
              <a:rPr lang="cs-CZ" sz="3200" b="1" dirty="0">
                <a:latin typeface="Figtree" pitchFamily="2" charset="0"/>
              </a:rPr>
            </a:br>
            <a:r>
              <a:rPr lang="cs-CZ" sz="3200" b="1" dirty="0">
                <a:latin typeface="Figtree" pitchFamily="2" charset="0"/>
              </a:rPr>
              <a:t>nadpis letáku</a:t>
            </a:r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B0376914-7707-D1C9-6CB5-2B5E525C5B71}"/>
              </a:ext>
            </a:extLst>
          </p:cNvPr>
          <p:cNvSpPr txBox="1">
            <a:spLocks/>
          </p:cNvSpPr>
          <p:nvPr/>
        </p:nvSpPr>
        <p:spPr>
          <a:xfrm>
            <a:off x="449824" y="2300776"/>
            <a:ext cx="3773128" cy="232824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2500" lnSpcReduction="10000"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800" b="1" dirty="0">
                <a:solidFill>
                  <a:schemeClr val="accent2"/>
                </a:solidFill>
                <a:latin typeface="Figtree" pitchFamily="2" charset="0"/>
              </a:rPr>
              <a:t>Podnadpis letáku / datum</a:t>
            </a:r>
          </a:p>
        </p:txBody>
      </p:sp>
      <p:sp>
        <p:nvSpPr>
          <p:cNvPr id="15" name="Nadpis 1">
            <a:extLst>
              <a:ext uri="{FF2B5EF4-FFF2-40B4-BE49-F238E27FC236}">
                <a16:creationId xmlns:a16="http://schemas.microsoft.com/office/drawing/2014/main" id="{2BDF4578-AEDE-5D15-E87A-D3B8F27245E6}"/>
              </a:ext>
            </a:extLst>
          </p:cNvPr>
          <p:cNvSpPr txBox="1">
            <a:spLocks/>
          </p:cNvSpPr>
          <p:nvPr/>
        </p:nvSpPr>
        <p:spPr>
          <a:xfrm>
            <a:off x="449824" y="2698644"/>
            <a:ext cx="4038355" cy="71457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dirty="0">
                <a:latin typeface="Figtree" pitchFamily="2" charset="0"/>
              </a:rPr>
              <a:t>Prostor pro text. At vero </a:t>
            </a:r>
            <a:r>
              <a:rPr lang="cs-CZ" sz="1000" dirty="0" err="1">
                <a:latin typeface="Figtree" pitchFamily="2" charset="0"/>
              </a:rPr>
              <a:t>eos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accusamus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iusto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odio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dignissimos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ducimus</a:t>
            </a:r>
            <a:r>
              <a:rPr lang="cs-CZ" sz="1000" dirty="0">
                <a:latin typeface="Figtree" pitchFamily="2" charset="0"/>
              </a:rPr>
              <a:t> qui </a:t>
            </a:r>
            <a:r>
              <a:rPr lang="cs-CZ" sz="1000" dirty="0" err="1">
                <a:latin typeface="Figtree" pitchFamily="2" charset="0"/>
              </a:rPr>
              <a:t>blanditiis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praesentium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voluptatum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deleniti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atque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corrupti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quos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dolores</a:t>
            </a:r>
            <a:r>
              <a:rPr lang="cs-CZ" sz="1000" dirty="0">
                <a:latin typeface="Figtree" pitchFamily="2" charset="0"/>
              </a:rPr>
              <a:t> et </a:t>
            </a:r>
            <a:r>
              <a:rPr lang="cs-CZ" sz="1000" dirty="0" err="1">
                <a:latin typeface="Figtree" pitchFamily="2" charset="0"/>
              </a:rPr>
              <a:t>quas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molestias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excepturi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sint</a:t>
            </a:r>
            <a:r>
              <a:rPr lang="cs-CZ" sz="1000" dirty="0">
                <a:latin typeface="Figtree" pitchFamily="2" charset="0"/>
              </a:rPr>
              <a:t> </a:t>
            </a:r>
            <a:r>
              <a:rPr lang="cs-CZ" sz="1000" dirty="0" err="1">
                <a:latin typeface="Figtree" pitchFamily="2" charset="0"/>
              </a:rPr>
              <a:t>occaecati</a:t>
            </a:r>
            <a:endParaRPr lang="cs-CZ" sz="1000" dirty="0">
              <a:latin typeface="Figtree" pitchFamily="2" charset="0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endParaRPr lang="cs-CZ" sz="1000" b="1" dirty="0">
              <a:latin typeface="Figtree" pitchFamily="2" charset="0"/>
            </a:endParaRPr>
          </a:p>
        </p:txBody>
      </p:sp>
      <p:sp>
        <p:nvSpPr>
          <p:cNvPr id="33" name="Nadpis 1">
            <a:extLst>
              <a:ext uri="{FF2B5EF4-FFF2-40B4-BE49-F238E27FC236}">
                <a16:creationId xmlns:a16="http://schemas.microsoft.com/office/drawing/2014/main" id="{B528C33E-FB83-36DE-DAC0-3EA09DBD87A6}"/>
              </a:ext>
            </a:extLst>
          </p:cNvPr>
          <p:cNvSpPr txBox="1">
            <a:spLocks/>
          </p:cNvSpPr>
          <p:nvPr/>
        </p:nvSpPr>
        <p:spPr>
          <a:xfrm>
            <a:off x="449824" y="6311529"/>
            <a:ext cx="1277375" cy="25104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latin typeface="Figtree" pitchFamily="2" charset="0"/>
              </a:rPr>
              <a:t>Rozšířené kontakty</a:t>
            </a: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68AE15E5-30DD-C353-2F2F-B53799390FE7}"/>
              </a:ext>
            </a:extLst>
          </p:cNvPr>
          <p:cNvSpPr txBox="1">
            <a:spLocks/>
          </p:cNvSpPr>
          <p:nvPr/>
        </p:nvSpPr>
        <p:spPr>
          <a:xfrm>
            <a:off x="449823" y="6663522"/>
            <a:ext cx="1277375" cy="7366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800" b="1" dirty="0">
                <a:latin typeface="Figtree" pitchFamily="2" charset="0"/>
              </a:rPr>
              <a:t>Název organizace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+420 123 456 789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jmeno.prijmeni@mzv.cz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www.nazevorganizace.cz</a:t>
            </a:r>
          </a:p>
        </p:txBody>
      </p:sp>
      <p:pic>
        <p:nvPicPr>
          <p:cNvPr id="9" name="Grafický objekt 8">
            <a:extLst>
              <a:ext uri="{FF2B5EF4-FFF2-40B4-BE49-F238E27FC236}">
                <a16:creationId xmlns:a16="http://schemas.microsoft.com/office/drawing/2014/main" id="{5740FEF9-D6D2-D687-5BC1-42577D71CE5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540441" y="6353456"/>
            <a:ext cx="947739" cy="947739"/>
          </a:xfrm>
          <a:prstGeom prst="rect">
            <a:avLst/>
          </a:prstGeom>
        </p:spPr>
      </p:pic>
      <p:sp>
        <p:nvSpPr>
          <p:cNvPr id="10" name="Nadpis 1">
            <a:extLst>
              <a:ext uri="{FF2B5EF4-FFF2-40B4-BE49-F238E27FC236}">
                <a16:creationId xmlns:a16="http://schemas.microsoft.com/office/drawing/2014/main" id="{693992E5-1548-17AB-339A-AAEC7B3510AD}"/>
              </a:ext>
            </a:extLst>
          </p:cNvPr>
          <p:cNvSpPr txBox="1">
            <a:spLocks/>
          </p:cNvSpPr>
          <p:nvPr/>
        </p:nvSpPr>
        <p:spPr>
          <a:xfrm>
            <a:off x="2193056" y="6663522"/>
            <a:ext cx="1277375" cy="73660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800" b="1" dirty="0">
                <a:latin typeface="Figtree" pitchFamily="2" charset="0"/>
              </a:rPr>
              <a:t>Název ulice čp/</a:t>
            </a:r>
            <a:r>
              <a:rPr lang="cs-CZ" sz="800" b="1" dirty="0" err="1">
                <a:latin typeface="Figtree" pitchFamily="2" charset="0"/>
              </a:rPr>
              <a:t>čo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PSČ a město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Stát</a:t>
            </a:r>
            <a:br>
              <a:rPr lang="cs-CZ" sz="800" dirty="0">
                <a:latin typeface="Figtree" pitchFamily="2" charset="0"/>
              </a:rPr>
            </a:br>
            <a:r>
              <a:rPr lang="cs-CZ" sz="800" dirty="0">
                <a:latin typeface="Figtree" pitchFamily="2" charset="0"/>
              </a:rPr>
              <a:t>Souřadnice GPS</a:t>
            </a:r>
          </a:p>
        </p:txBody>
      </p:sp>
      <p:sp>
        <p:nvSpPr>
          <p:cNvPr id="21" name="Nadpis 1">
            <a:extLst>
              <a:ext uri="{FF2B5EF4-FFF2-40B4-BE49-F238E27FC236}">
                <a16:creationId xmlns:a16="http://schemas.microsoft.com/office/drawing/2014/main" id="{6EE13588-7474-B1C4-502F-43A07F2B902F}"/>
              </a:ext>
            </a:extLst>
          </p:cNvPr>
          <p:cNvSpPr txBox="1">
            <a:spLocks/>
          </p:cNvSpPr>
          <p:nvPr/>
        </p:nvSpPr>
        <p:spPr>
          <a:xfrm>
            <a:off x="471118" y="4021423"/>
            <a:ext cx="388374" cy="199888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8.00</a:t>
            </a: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9.00</a:t>
            </a:r>
            <a:b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</a:br>
            <a:endParaRPr lang="cs-CZ" sz="1000" b="1" dirty="0">
              <a:solidFill>
                <a:schemeClr val="accent2"/>
              </a:solidFill>
              <a:latin typeface="Figtree" pitchFamily="2" charset="0"/>
            </a:endParaRP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10.00</a:t>
            </a:r>
            <a:b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</a:br>
            <a:endParaRPr lang="cs-CZ" sz="1000" b="1" dirty="0">
              <a:solidFill>
                <a:schemeClr val="accent2"/>
              </a:solidFill>
              <a:latin typeface="Figtree" pitchFamily="2" charset="0"/>
            </a:endParaRP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14.00</a:t>
            </a:r>
            <a:b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</a:br>
            <a:endParaRPr lang="cs-CZ" sz="1000" b="1" dirty="0">
              <a:solidFill>
                <a:schemeClr val="accent2"/>
              </a:solidFill>
              <a:latin typeface="Figtree" pitchFamily="2" charset="0"/>
            </a:endParaRP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16.00</a:t>
            </a: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solidFill>
                  <a:schemeClr val="accent2"/>
                </a:solidFill>
                <a:latin typeface="Figtree" pitchFamily="2" charset="0"/>
              </a:rPr>
              <a:t>17.00</a:t>
            </a:r>
          </a:p>
        </p:txBody>
      </p:sp>
      <p:sp>
        <p:nvSpPr>
          <p:cNvPr id="22" name="Nadpis 1">
            <a:extLst>
              <a:ext uri="{FF2B5EF4-FFF2-40B4-BE49-F238E27FC236}">
                <a16:creationId xmlns:a16="http://schemas.microsoft.com/office/drawing/2014/main" id="{A3ACFE14-1354-E656-1A1B-512188469911}"/>
              </a:ext>
            </a:extLst>
          </p:cNvPr>
          <p:cNvSpPr txBox="1">
            <a:spLocks/>
          </p:cNvSpPr>
          <p:nvPr/>
        </p:nvSpPr>
        <p:spPr>
          <a:xfrm>
            <a:off x="2193056" y="6311529"/>
            <a:ext cx="1277375" cy="25104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latin typeface="Figtree" pitchFamily="2" charset="0"/>
              </a:rPr>
              <a:t>Adresa</a:t>
            </a:r>
          </a:p>
        </p:txBody>
      </p:sp>
      <p:sp>
        <p:nvSpPr>
          <p:cNvPr id="23" name="Nadpis 1">
            <a:extLst>
              <a:ext uri="{FF2B5EF4-FFF2-40B4-BE49-F238E27FC236}">
                <a16:creationId xmlns:a16="http://schemas.microsoft.com/office/drawing/2014/main" id="{873B99D2-7B0C-3257-A2D6-D74A90971730}"/>
              </a:ext>
            </a:extLst>
          </p:cNvPr>
          <p:cNvSpPr txBox="1">
            <a:spLocks/>
          </p:cNvSpPr>
          <p:nvPr/>
        </p:nvSpPr>
        <p:spPr>
          <a:xfrm>
            <a:off x="973963" y="4021422"/>
            <a:ext cx="3248989" cy="19988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.</a:t>
            </a:r>
          </a:p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, </a:t>
            </a:r>
            <a:r>
              <a:rPr lang="en-US" sz="1000" dirty="0" err="1">
                <a:latin typeface="Figtree" pitchFamily="2" charset="0"/>
              </a:rPr>
              <a:t>consectetur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adipiscing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elit</a:t>
            </a:r>
            <a:r>
              <a:rPr lang="en-US" sz="1000" dirty="0">
                <a:latin typeface="Figtree" pitchFamily="2" charset="0"/>
              </a:rPr>
              <a:t>, sed do </a:t>
            </a:r>
            <a:r>
              <a:rPr lang="en-US" sz="1000" dirty="0" err="1">
                <a:latin typeface="Figtree" pitchFamily="2" charset="0"/>
              </a:rPr>
              <a:t>eiusmod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tempor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incididunt</a:t>
            </a:r>
            <a:r>
              <a:rPr lang="en-US" sz="1000" dirty="0">
                <a:latin typeface="Figtree" pitchFamily="2" charset="0"/>
              </a:rPr>
              <a:t>.</a:t>
            </a:r>
          </a:p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, </a:t>
            </a:r>
            <a:r>
              <a:rPr lang="en-US" sz="1000" dirty="0" err="1">
                <a:latin typeface="Figtree" pitchFamily="2" charset="0"/>
              </a:rPr>
              <a:t>consectetur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adipiscing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elit</a:t>
            </a:r>
            <a:r>
              <a:rPr lang="en-US" sz="1000" dirty="0">
                <a:latin typeface="Figtree" pitchFamily="2" charset="0"/>
              </a:rPr>
              <a:t>, sed do </a:t>
            </a:r>
            <a:r>
              <a:rPr lang="en-US" sz="1000" dirty="0" err="1">
                <a:latin typeface="Figtree" pitchFamily="2" charset="0"/>
              </a:rPr>
              <a:t>eiusmod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tempor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incididunt</a:t>
            </a:r>
            <a:r>
              <a:rPr lang="en-US" sz="1000" dirty="0">
                <a:latin typeface="Figtree" pitchFamily="2" charset="0"/>
              </a:rPr>
              <a:t>.</a:t>
            </a:r>
          </a:p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, </a:t>
            </a:r>
            <a:r>
              <a:rPr lang="en-US" sz="1000" dirty="0" err="1">
                <a:latin typeface="Figtree" pitchFamily="2" charset="0"/>
              </a:rPr>
              <a:t>consectetur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adipiscing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elit</a:t>
            </a:r>
            <a:r>
              <a:rPr lang="en-US" sz="1000" dirty="0">
                <a:latin typeface="Figtree" pitchFamily="2" charset="0"/>
              </a:rPr>
              <a:t>, sed do </a:t>
            </a:r>
            <a:r>
              <a:rPr lang="en-US" sz="1000" dirty="0" err="1">
                <a:latin typeface="Figtree" pitchFamily="2" charset="0"/>
              </a:rPr>
              <a:t>eiusmod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tempor</a:t>
            </a:r>
            <a:r>
              <a:rPr lang="en-US" sz="1000" dirty="0">
                <a:latin typeface="Figtree" pitchFamily="2" charset="0"/>
              </a:rPr>
              <a:t> </a:t>
            </a:r>
            <a:r>
              <a:rPr lang="en-US" sz="1000" dirty="0" err="1">
                <a:latin typeface="Figtree" pitchFamily="2" charset="0"/>
              </a:rPr>
              <a:t>incididunt</a:t>
            </a:r>
            <a:r>
              <a:rPr lang="en-US" sz="1000" dirty="0">
                <a:latin typeface="Figtree" pitchFamily="2" charset="0"/>
              </a:rPr>
              <a:t>.</a:t>
            </a:r>
          </a:p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.</a:t>
            </a:r>
            <a:endParaRPr lang="cs-CZ" sz="1000" dirty="0">
              <a:latin typeface="Figtree" pitchFamily="2" charset="0"/>
            </a:endParaRPr>
          </a:p>
          <a:p>
            <a:pPr marL="171450" indent="-171450" algn="l">
              <a:lnSpc>
                <a:spcPct val="110000"/>
              </a:lnSpc>
              <a:spcAft>
                <a:spcPts val="60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"/>
            </a:pPr>
            <a:r>
              <a:rPr lang="en-US" sz="1000" dirty="0">
                <a:latin typeface="Figtree" pitchFamily="2" charset="0"/>
              </a:rPr>
              <a:t>Lorem ipsum dolor sit </a:t>
            </a:r>
            <a:r>
              <a:rPr lang="en-US" sz="1000" dirty="0" err="1">
                <a:latin typeface="Figtree" pitchFamily="2" charset="0"/>
              </a:rPr>
              <a:t>amet</a:t>
            </a:r>
            <a:r>
              <a:rPr lang="en-US" sz="1000" dirty="0">
                <a:latin typeface="Figtree" pitchFamily="2" charset="0"/>
              </a:rPr>
              <a:t>.</a:t>
            </a:r>
          </a:p>
        </p:txBody>
      </p:sp>
      <p:sp>
        <p:nvSpPr>
          <p:cNvPr id="26" name="Nadpis 1">
            <a:extLst>
              <a:ext uri="{FF2B5EF4-FFF2-40B4-BE49-F238E27FC236}">
                <a16:creationId xmlns:a16="http://schemas.microsoft.com/office/drawing/2014/main" id="{F4BEA72D-9604-21BD-9533-14652278B425}"/>
              </a:ext>
            </a:extLst>
          </p:cNvPr>
          <p:cNvSpPr txBox="1">
            <a:spLocks/>
          </p:cNvSpPr>
          <p:nvPr/>
        </p:nvSpPr>
        <p:spPr>
          <a:xfrm>
            <a:off x="449825" y="3742581"/>
            <a:ext cx="3773128" cy="19396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ctr" defTabSz="53272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9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cs-CZ" sz="1000" b="1" dirty="0">
                <a:latin typeface="Figtree" pitchFamily="2" charset="0"/>
              </a:rPr>
              <a:t>Program akce</a:t>
            </a:r>
          </a:p>
        </p:txBody>
      </p:sp>
      <p:pic>
        <p:nvPicPr>
          <p:cNvPr id="36" name="Grafický objekt 35">
            <a:extLst>
              <a:ext uri="{FF2B5EF4-FFF2-40B4-BE49-F238E27FC236}">
                <a16:creationId xmlns:a16="http://schemas.microsoft.com/office/drawing/2014/main" id="{FD2E2790-7184-E8C0-20EB-C7D7C27FFD8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19670" y="0"/>
            <a:ext cx="417307" cy="7559675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759912DE-AE89-55E8-9308-A1E9E22E9B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41" y="355691"/>
            <a:ext cx="926679" cy="56352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AD8F143B-E243-BDCE-C3D0-820236A6DE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23" y="489752"/>
            <a:ext cx="960051" cy="295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725796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Motiv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315E7D1A872E48B3F152A4ED4BF541" ma:contentTypeVersion="18" ma:contentTypeDescription="Create a new document." ma:contentTypeScope="" ma:versionID="2808732d5b8ddf0aedc4157ea5149788">
  <xsd:schema xmlns:xsd="http://www.w3.org/2001/XMLSchema" xmlns:xs="http://www.w3.org/2001/XMLSchema" xmlns:p="http://schemas.microsoft.com/office/2006/metadata/properties" xmlns:ns2="274e4c2b-b043-4b44-a553-e35530a6fe6d" xmlns:ns3="1207e8cf-6427-4f92-81c9-bfdd75f2dbe8" targetNamespace="http://schemas.microsoft.com/office/2006/metadata/properties" ma:root="true" ma:fieldsID="4de7c4d8c0e780babe6f6cde6c1f6827" ns2:_="" ns3:_="">
    <xsd:import namespace="274e4c2b-b043-4b44-a553-e35530a6fe6d"/>
    <xsd:import namespace="1207e8cf-6427-4f92-81c9-bfdd75f2db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4e4c2b-b043-4b44-a553-e35530a6fe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43b563f8-2514-4f7f-a47b-e2a6b98ab3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7e8cf-6427-4f92-81c9-bfdd75f2dbe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23616a3d-411d-4ad6-9452-02ba937a497b}" ma:internalName="TaxCatchAll" ma:showField="CatchAllData" ma:web="1207e8cf-6427-4f92-81c9-bfdd75f2db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9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7e8cf-6427-4f92-81c9-bfdd75f2dbe8" xsi:nil="true"/>
    <lcf76f155ced4ddcb4097134ff3c332f xmlns="274e4c2b-b043-4b44-a553-e35530a6fe6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CF27918-08B5-486A-AED7-F529D0F92B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4e4c2b-b043-4b44-a553-e35530a6fe6d"/>
    <ds:schemaRef ds:uri="1207e8cf-6427-4f92-81c9-bfdd75f2db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141ECED-8291-478A-88D7-E9C7C0EBCA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393855-A850-4BA4-98B5-84FD3D50B02A}">
  <ds:schemaRefs>
    <ds:schemaRef ds:uri="http://schemas.microsoft.com/office/2006/metadata/properties"/>
    <ds:schemaRef ds:uri="http://schemas.microsoft.com/office/infopath/2007/PartnerControls"/>
    <ds:schemaRef ds:uri="1207e8cf-6427-4f92-81c9-bfdd75f2dbe8"/>
    <ds:schemaRef ds:uri="274e4c2b-b043-4b44-a553-e35530a6fe6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</TotalTime>
  <Words>281</Words>
  <Application>Microsoft Office PowerPoint</Application>
  <PresentationFormat>Vlastní</PresentationFormat>
  <Paragraphs>33</Paragraphs>
  <Slides>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Figtree</vt:lpstr>
      <vt:lpstr>Wingdings</vt:lpstr>
      <vt:lpstr>Motiv Office</vt:lpstr>
      <vt:lpstr>Nadpis letáku nadpis letáku</vt:lpstr>
      <vt:lpstr>Nadpis letáku nadpis letáku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Vokálová</dc:creator>
  <cp:lastModifiedBy>Lukáš SVATEK</cp:lastModifiedBy>
  <cp:revision>6</cp:revision>
  <dcterms:created xsi:type="dcterms:W3CDTF">2024-09-09T08:53:12Z</dcterms:created>
  <dcterms:modified xsi:type="dcterms:W3CDTF">2026-04-29T11:12:45Z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0x01010044315E7D1A872E48B3F152A4ED4BF541</vt:lpwstr>
  </property>
  <property fmtid="{D5CDD505-2E9C-101B-9397-08002B2CF9AE}" pid="3" name="MSIP_Label_b3564849-fbfc-4795-ad59-055bb350645f_Enabled">
    <vt:lpwstr>true</vt:lpwstr>
  </property>
  <property fmtid="{D5CDD505-2E9C-101B-9397-08002B2CF9AE}" pid="4" name="MSIP_Label_b3564849-fbfc-4795-ad59-055bb350645f_SetDate">
    <vt:lpwstr>2024-10-02T08:27:21Z</vt:lpwstr>
  </property>
  <property fmtid="{D5CDD505-2E9C-101B-9397-08002B2CF9AE}" pid="5" name="MSIP_Label_b3564849-fbfc-4795-ad59-055bb350645f_Method">
    <vt:lpwstr>Standard</vt:lpwstr>
  </property>
  <property fmtid="{D5CDD505-2E9C-101B-9397-08002B2CF9AE}" pid="6" name="MSIP_Label_b3564849-fbfc-4795-ad59-055bb350645f_Name">
    <vt:lpwstr>M102S01</vt:lpwstr>
  </property>
  <property fmtid="{D5CDD505-2E9C-101B-9397-08002B2CF9AE}" pid="7" name="MSIP_Label_b3564849-fbfc-4795-ad59-055bb350645f_SiteId">
    <vt:lpwstr>65154e19-ce31-44e2-97af-2480f4c17f95</vt:lpwstr>
  </property>
  <property fmtid="{D5CDD505-2E9C-101B-9397-08002B2CF9AE}" pid="8" name="MSIP_Label_b3564849-fbfc-4795-ad59-055bb350645f_ActionId">
    <vt:lpwstr>d9833744-207c-40b5-9987-f38986788bcb</vt:lpwstr>
  </property>
  <property fmtid="{D5CDD505-2E9C-101B-9397-08002B2CF9AE}" pid="9" name="MSIP_Label_b3564849-fbfc-4795-ad59-055bb350645f_ContentBits">
    <vt:lpwstr>0</vt:lpwstr>
  </property>
  <property fmtid="{D5CDD505-2E9C-101B-9397-08002B2CF9AE}" pid="10" name="MediaServiceImageTags">
    <vt:lpwstr/>
  </property>
</Properties>
</file>