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4"/>
  </p:sldMasterIdLst>
  <p:sldIdLst>
    <p:sldId id="257" r:id="rId5"/>
    <p:sldId id="256" r:id="rId6"/>
  </p:sldIdLst>
  <p:sldSz cx="1530032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9A92B1-FDD2-4D68-BD5A-D2E25689B2F3}" v="3" dt="2026-04-29T11:15:44.6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96" autoAdjust="0"/>
    <p:restoredTop sz="94660"/>
  </p:normalViewPr>
  <p:slideViewPr>
    <p:cSldViewPr snapToGrid="0">
      <p:cViewPr varScale="1">
        <p:scale>
          <a:sx n="27" d="100"/>
          <a:sy n="27" d="100"/>
        </p:scale>
        <p:origin x="569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áš SVATEK" userId="c27bd28b-3a95-4db0-8d58-cd5e512b03c6" providerId="ADAL" clId="{78FA0EC9-8CF9-400F-9BC7-7BE6F07F27B8}"/>
    <pc:docChg chg="undo custSel modSld">
      <pc:chgData name="Lukáš SVATEK" userId="c27bd28b-3a95-4db0-8d58-cd5e512b03c6" providerId="ADAL" clId="{78FA0EC9-8CF9-400F-9BC7-7BE6F07F27B8}" dt="2026-04-29T11:19:00.165" v="149" actId="478"/>
      <pc:docMkLst>
        <pc:docMk/>
      </pc:docMkLst>
      <pc:sldChg chg="addSp delSp modSp mod">
        <pc:chgData name="Lukáš SVATEK" userId="c27bd28b-3a95-4db0-8d58-cd5e512b03c6" providerId="ADAL" clId="{78FA0EC9-8CF9-400F-9BC7-7BE6F07F27B8}" dt="2026-04-29T11:19:00.165" v="149" actId="478"/>
        <pc:sldMkLst>
          <pc:docMk/>
          <pc:sldMk cId="2507225023" sldId="256"/>
        </pc:sldMkLst>
        <pc:spChg chg="del">
          <ac:chgData name="Lukáš SVATEK" userId="c27bd28b-3a95-4db0-8d58-cd5e512b03c6" providerId="ADAL" clId="{78FA0EC9-8CF9-400F-9BC7-7BE6F07F27B8}" dt="2026-04-29T11:18:50.395" v="146" actId="478"/>
          <ac:spMkLst>
            <pc:docMk/>
            <pc:sldMk cId="2507225023" sldId="256"/>
            <ac:spMk id="2" creationId="{17E2398F-5A26-F65C-F63C-E6EBE1304EDA}"/>
          </ac:spMkLst>
        </pc:spChg>
        <pc:spChg chg="add mod">
          <ac:chgData name="Lukáš SVATEK" userId="c27bd28b-3a95-4db0-8d58-cd5e512b03c6" providerId="ADAL" clId="{78FA0EC9-8CF9-400F-9BC7-7BE6F07F27B8}" dt="2026-04-29T11:18:50.395" v="146" actId="478"/>
          <ac:spMkLst>
            <pc:docMk/>
            <pc:sldMk cId="2507225023" sldId="256"/>
            <ac:spMk id="10" creationId="{D164A866-59F9-2A82-4B66-A81C5B4B988F}"/>
          </ac:spMkLst>
        </pc:spChg>
        <pc:spChg chg="del mod">
          <ac:chgData name="Lukáš SVATEK" userId="c27bd28b-3a95-4db0-8d58-cd5e512b03c6" providerId="ADAL" clId="{78FA0EC9-8CF9-400F-9BC7-7BE6F07F27B8}" dt="2026-04-29T11:18:51.501" v="147" actId="478"/>
          <ac:spMkLst>
            <pc:docMk/>
            <pc:sldMk cId="2507225023" sldId="256"/>
            <ac:spMk id="11" creationId="{B0376914-7707-D1C9-6CB5-2B5E525C5B71}"/>
          </ac:spMkLst>
        </pc:spChg>
        <pc:spChg chg="del">
          <ac:chgData name="Lukáš SVATEK" userId="c27bd28b-3a95-4db0-8d58-cd5e512b03c6" providerId="ADAL" clId="{78FA0EC9-8CF9-400F-9BC7-7BE6F07F27B8}" dt="2026-04-29T11:19:00.165" v="149" actId="478"/>
          <ac:spMkLst>
            <pc:docMk/>
            <pc:sldMk cId="2507225023" sldId="256"/>
            <ac:spMk id="32" creationId="{BEBCACE0-F658-7F46-AC4A-3D13BC5A14D6}"/>
          </ac:spMkLst>
        </pc:spChg>
        <pc:picChg chg="add mod">
          <ac:chgData name="Lukáš SVATEK" userId="c27bd28b-3a95-4db0-8d58-cd5e512b03c6" providerId="ADAL" clId="{78FA0EC9-8CF9-400F-9BC7-7BE6F07F27B8}" dt="2026-04-29T11:15:19.012" v="142" actId="1076"/>
          <ac:picMkLst>
            <pc:docMk/>
            <pc:sldMk cId="2507225023" sldId="256"/>
            <ac:picMk id="3" creationId="{1373BC33-08FF-FB69-E50D-1FEC2857AA49}"/>
          </ac:picMkLst>
        </pc:picChg>
        <pc:picChg chg="add del mod">
          <ac:chgData name="Lukáš SVATEK" userId="c27bd28b-3a95-4db0-8d58-cd5e512b03c6" providerId="ADAL" clId="{78FA0EC9-8CF9-400F-9BC7-7BE6F07F27B8}" dt="2026-04-29T11:15:11.373" v="140" actId="478"/>
          <ac:picMkLst>
            <pc:docMk/>
            <pc:sldMk cId="2507225023" sldId="256"/>
            <ac:picMk id="5" creationId="{CC0B619A-CC12-C52C-58AD-8C00EDD7D0DD}"/>
          </ac:picMkLst>
        </pc:picChg>
        <pc:picChg chg="add mod">
          <ac:chgData name="Lukáš SVATEK" userId="c27bd28b-3a95-4db0-8d58-cd5e512b03c6" providerId="ADAL" clId="{78FA0EC9-8CF9-400F-9BC7-7BE6F07F27B8}" dt="2026-04-29T11:15:44.615" v="145"/>
          <ac:picMkLst>
            <pc:docMk/>
            <pc:sldMk cId="2507225023" sldId="256"/>
            <ac:picMk id="8" creationId="{7EF7B197-9F52-FBDF-3C34-C17E93E302DA}"/>
          </ac:picMkLst>
        </pc:picChg>
        <pc:picChg chg="del">
          <ac:chgData name="Lukáš SVATEK" userId="c27bd28b-3a95-4db0-8d58-cd5e512b03c6" providerId="ADAL" clId="{78FA0EC9-8CF9-400F-9BC7-7BE6F07F27B8}" dt="2026-04-29T11:15:20.508" v="143" actId="478"/>
          <ac:picMkLst>
            <pc:docMk/>
            <pc:sldMk cId="2507225023" sldId="256"/>
            <ac:picMk id="13" creationId="{05D8C524-7370-5793-428E-B7C1A4A9C871}"/>
          </ac:picMkLst>
        </pc:picChg>
        <pc:picChg chg="del">
          <ac:chgData name="Lukáš SVATEK" userId="c27bd28b-3a95-4db0-8d58-cd5e512b03c6" providerId="ADAL" clId="{78FA0EC9-8CF9-400F-9BC7-7BE6F07F27B8}" dt="2026-04-29T11:18:58.921" v="148" actId="478"/>
          <ac:picMkLst>
            <pc:docMk/>
            <pc:sldMk cId="2507225023" sldId="256"/>
            <ac:picMk id="14" creationId="{55C7C25D-0DEC-CFAF-E884-4E0688625448}"/>
          </ac:picMkLst>
        </pc:picChg>
        <pc:picChg chg="del">
          <ac:chgData name="Lukáš SVATEK" userId="c27bd28b-3a95-4db0-8d58-cd5e512b03c6" providerId="ADAL" clId="{78FA0EC9-8CF9-400F-9BC7-7BE6F07F27B8}" dt="2026-04-29T11:15:44.345" v="144" actId="478"/>
          <ac:picMkLst>
            <pc:docMk/>
            <pc:sldMk cId="2507225023" sldId="256"/>
            <ac:picMk id="20" creationId="{4C329B23-D8D2-EE24-A8B9-75F32D395731}"/>
          </ac:picMkLst>
        </pc:picChg>
      </pc:sldChg>
      <pc:sldChg chg="addSp delSp modSp mod">
        <pc:chgData name="Lukáš SVATEK" userId="c27bd28b-3a95-4db0-8d58-cd5e512b03c6" providerId="ADAL" clId="{78FA0EC9-8CF9-400F-9BC7-7BE6F07F27B8}" dt="2026-04-29T11:14:42.341" v="134" actId="478"/>
        <pc:sldMkLst>
          <pc:docMk/>
          <pc:sldMk cId="887257964" sldId="257"/>
        </pc:sldMkLst>
        <pc:picChg chg="add mod">
          <ac:chgData name="Lukáš SVATEK" userId="c27bd28b-3a95-4db0-8d58-cd5e512b03c6" providerId="ADAL" clId="{78FA0EC9-8CF9-400F-9BC7-7BE6F07F27B8}" dt="2026-04-29T11:14:40.611" v="133" actId="1037"/>
          <ac:picMkLst>
            <pc:docMk/>
            <pc:sldMk cId="887257964" sldId="257"/>
            <ac:picMk id="2" creationId="{08748A4F-7DD7-9CC5-DA9D-A4DF9E991949}"/>
          </ac:picMkLst>
        </pc:picChg>
        <pc:picChg chg="add mod">
          <ac:chgData name="Lukáš SVATEK" userId="c27bd28b-3a95-4db0-8d58-cd5e512b03c6" providerId="ADAL" clId="{78FA0EC9-8CF9-400F-9BC7-7BE6F07F27B8}" dt="2026-04-29T11:14:15.447" v="88" actId="1076"/>
          <ac:picMkLst>
            <pc:docMk/>
            <pc:sldMk cId="887257964" sldId="257"/>
            <ac:picMk id="3" creationId="{E4ADF4AA-C262-8339-ABD7-5416387A3D39}"/>
          </ac:picMkLst>
        </pc:picChg>
        <pc:picChg chg="del">
          <ac:chgData name="Lukáš SVATEK" userId="c27bd28b-3a95-4db0-8d58-cd5e512b03c6" providerId="ADAL" clId="{78FA0EC9-8CF9-400F-9BC7-7BE6F07F27B8}" dt="2026-04-29T11:14:42.341" v="134" actId="478"/>
          <ac:picMkLst>
            <pc:docMk/>
            <pc:sldMk cId="887257964" sldId="257"/>
            <ac:picMk id="24" creationId="{2E67583E-503B-7141-E0A5-F7E77370867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7525" y="5891626"/>
            <a:ext cx="13005276" cy="12533242"/>
          </a:xfrm>
        </p:spPr>
        <p:txBody>
          <a:bodyPr anchor="b"/>
          <a:lstStyle>
            <a:lvl1pPr algn="ctr">
              <a:defRPr sz="1004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12541" y="18908198"/>
            <a:ext cx="11475244" cy="8691601"/>
          </a:xfrm>
        </p:spPr>
        <p:txBody>
          <a:bodyPr/>
          <a:lstStyle>
            <a:lvl1pPr marL="0" indent="0" algn="ctr">
              <a:buNone/>
              <a:defRPr sz="4016"/>
            </a:lvl1pPr>
            <a:lvl2pPr marL="765033" indent="0" algn="ctr">
              <a:buNone/>
              <a:defRPr sz="3347"/>
            </a:lvl2pPr>
            <a:lvl3pPr marL="1530066" indent="0" algn="ctr">
              <a:buNone/>
              <a:defRPr sz="3012"/>
            </a:lvl3pPr>
            <a:lvl4pPr marL="2295098" indent="0" algn="ctr">
              <a:buNone/>
              <a:defRPr sz="2677"/>
            </a:lvl4pPr>
            <a:lvl5pPr marL="3060131" indent="0" algn="ctr">
              <a:buNone/>
              <a:defRPr sz="2677"/>
            </a:lvl5pPr>
            <a:lvl6pPr marL="3825164" indent="0" algn="ctr">
              <a:buNone/>
              <a:defRPr sz="2677"/>
            </a:lvl6pPr>
            <a:lvl7pPr marL="4590197" indent="0" algn="ctr">
              <a:buNone/>
              <a:defRPr sz="2677"/>
            </a:lvl7pPr>
            <a:lvl8pPr marL="5355229" indent="0" algn="ctr">
              <a:buNone/>
              <a:defRPr sz="2677"/>
            </a:lvl8pPr>
            <a:lvl9pPr marL="6120262" indent="0" algn="ctr">
              <a:buNone/>
              <a:defRPr sz="2677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7617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823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49296" y="1916653"/>
            <a:ext cx="3299133" cy="30508114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1898" y="1916653"/>
            <a:ext cx="9706144" cy="30508114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0048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C189D7-E936-9AC0-203D-8DED6F67F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A4D2809-3E75-F634-EE84-DABBD3A13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0809AD5-0999-3681-3540-952BE62C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016F14C-3A89-A2C9-2C2C-4207B0137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951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4191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929" y="8974945"/>
            <a:ext cx="13196530" cy="14974888"/>
          </a:xfrm>
        </p:spPr>
        <p:txBody>
          <a:bodyPr anchor="b"/>
          <a:lstStyle>
            <a:lvl1pPr>
              <a:defRPr sz="1004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929" y="24091502"/>
            <a:ext cx="13196530" cy="7874940"/>
          </a:xfrm>
        </p:spPr>
        <p:txBody>
          <a:bodyPr/>
          <a:lstStyle>
            <a:lvl1pPr marL="0" indent="0">
              <a:buNone/>
              <a:defRPr sz="4016">
                <a:solidFill>
                  <a:schemeClr val="tx1">
                    <a:tint val="82000"/>
                  </a:schemeClr>
                </a:solidFill>
              </a:defRPr>
            </a:lvl1pPr>
            <a:lvl2pPr marL="765033" indent="0">
              <a:buNone/>
              <a:defRPr sz="3347">
                <a:solidFill>
                  <a:schemeClr val="tx1">
                    <a:tint val="82000"/>
                  </a:schemeClr>
                </a:solidFill>
              </a:defRPr>
            </a:lvl2pPr>
            <a:lvl3pPr marL="1530066" indent="0">
              <a:buNone/>
              <a:defRPr sz="3012">
                <a:solidFill>
                  <a:schemeClr val="tx1">
                    <a:tint val="82000"/>
                  </a:schemeClr>
                </a:solidFill>
              </a:defRPr>
            </a:lvl3pPr>
            <a:lvl4pPr marL="2295098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4pPr>
            <a:lvl5pPr marL="3060131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5pPr>
            <a:lvl6pPr marL="3825164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6pPr>
            <a:lvl7pPr marL="4590197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7pPr>
            <a:lvl8pPr marL="5355229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8pPr>
            <a:lvl9pPr marL="6120262" indent="0">
              <a:buNone/>
              <a:defRPr sz="26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4933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51897" y="9583264"/>
            <a:ext cx="6502638" cy="2284150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5790" y="9583264"/>
            <a:ext cx="6502638" cy="2284150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398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890" y="1916661"/>
            <a:ext cx="13196530" cy="6958285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3892" y="8824938"/>
            <a:ext cx="6472754" cy="4324966"/>
          </a:xfrm>
        </p:spPr>
        <p:txBody>
          <a:bodyPr anchor="b"/>
          <a:lstStyle>
            <a:lvl1pPr marL="0" indent="0">
              <a:buNone/>
              <a:defRPr sz="4016" b="1"/>
            </a:lvl1pPr>
            <a:lvl2pPr marL="765033" indent="0">
              <a:buNone/>
              <a:defRPr sz="3347" b="1"/>
            </a:lvl2pPr>
            <a:lvl3pPr marL="1530066" indent="0">
              <a:buNone/>
              <a:defRPr sz="3012" b="1"/>
            </a:lvl3pPr>
            <a:lvl4pPr marL="2295098" indent="0">
              <a:buNone/>
              <a:defRPr sz="2677" b="1"/>
            </a:lvl4pPr>
            <a:lvl5pPr marL="3060131" indent="0">
              <a:buNone/>
              <a:defRPr sz="2677" b="1"/>
            </a:lvl5pPr>
            <a:lvl6pPr marL="3825164" indent="0">
              <a:buNone/>
              <a:defRPr sz="2677" b="1"/>
            </a:lvl6pPr>
            <a:lvl7pPr marL="4590197" indent="0">
              <a:buNone/>
              <a:defRPr sz="2677" b="1"/>
            </a:lvl7pPr>
            <a:lvl8pPr marL="5355229" indent="0">
              <a:buNone/>
              <a:defRPr sz="2677" b="1"/>
            </a:lvl8pPr>
            <a:lvl9pPr marL="6120262" indent="0">
              <a:buNone/>
              <a:defRPr sz="2677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53892" y="13149904"/>
            <a:ext cx="6472754" cy="1934152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45790" y="8824938"/>
            <a:ext cx="6504631" cy="4324966"/>
          </a:xfrm>
        </p:spPr>
        <p:txBody>
          <a:bodyPr anchor="b"/>
          <a:lstStyle>
            <a:lvl1pPr marL="0" indent="0">
              <a:buNone/>
              <a:defRPr sz="4016" b="1"/>
            </a:lvl1pPr>
            <a:lvl2pPr marL="765033" indent="0">
              <a:buNone/>
              <a:defRPr sz="3347" b="1"/>
            </a:lvl2pPr>
            <a:lvl3pPr marL="1530066" indent="0">
              <a:buNone/>
              <a:defRPr sz="3012" b="1"/>
            </a:lvl3pPr>
            <a:lvl4pPr marL="2295098" indent="0">
              <a:buNone/>
              <a:defRPr sz="2677" b="1"/>
            </a:lvl4pPr>
            <a:lvl5pPr marL="3060131" indent="0">
              <a:buNone/>
              <a:defRPr sz="2677" b="1"/>
            </a:lvl5pPr>
            <a:lvl6pPr marL="3825164" indent="0">
              <a:buNone/>
              <a:defRPr sz="2677" b="1"/>
            </a:lvl6pPr>
            <a:lvl7pPr marL="4590197" indent="0">
              <a:buNone/>
              <a:defRPr sz="2677" b="1"/>
            </a:lvl7pPr>
            <a:lvl8pPr marL="5355229" indent="0">
              <a:buNone/>
              <a:defRPr sz="2677" b="1"/>
            </a:lvl8pPr>
            <a:lvl9pPr marL="6120262" indent="0">
              <a:buNone/>
              <a:defRPr sz="2677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45790" y="13149904"/>
            <a:ext cx="6504631" cy="1934152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850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7127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2923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890" y="2399982"/>
            <a:ext cx="4934753" cy="8399939"/>
          </a:xfrm>
        </p:spPr>
        <p:txBody>
          <a:bodyPr anchor="b"/>
          <a:lstStyle>
            <a:lvl1pPr>
              <a:defRPr sz="535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4631" y="5183304"/>
            <a:ext cx="7745790" cy="25583147"/>
          </a:xfrm>
        </p:spPr>
        <p:txBody>
          <a:bodyPr/>
          <a:lstStyle>
            <a:lvl1pPr>
              <a:defRPr sz="5355"/>
            </a:lvl1pPr>
            <a:lvl2pPr>
              <a:defRPr sz="4685"/>
            </a:lvl2pPr>
            <a:lvl3pPr>
              <a:defRPr sz="4016"/>
            </a:lvl3pPr>
            <a:lvl4pPr>
              <a:defRPr sz="3347"/>
            </a:lvl4pPr>
            <a:lvl5pPr>
              <a:defRPr sz="3347"/>
            </a:lvl5pPr>
            <a:lvl6pPr>
              <a:defRPr sz="3347"/>
            </a:lvl6pPr>
            <a:lvl7pPr>
              <a:defRPr sz="3347"/>
            </a:lvl7pPr>
            <a:lvl8pPr>
              <a:defRPr sz="3347"/>
            </a:lvl8pPr>
            <a:lvl9pPr>
              <a:defRPr sz="3347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3890" y="10799922"/>
            <a:ext cx="4934753" cy="20008190"/>
          </a:xfrm>
        </p:spPr>
        <p:txBody>
          <a:bodyPr/>
          <a:lstStyle>
            <a:lvl1pPr marL="0" indent="0">
              <a:buNone/>
              <a:defRPr sz="2677"/>
            </a:lvl1pPr>
            <a:lvl2pPr marL="765033" indent="0">
              <a:buNone/>
              <a:defRPr sz="2343"/>
            </a:lvl2pPr>
            <a:lvl3pPr marL="1530066" indent="0">
              <a:buNone/>
              <a:defRPr sz="2008"/>
            </a:lvl3pPr>
            <a:lvl4pPr marL="2295098" indent="0">
              <a:buNone/>
              <a:defRPr sz="1673"/>
            </a:lvl4pPr>
            <a:lvl5pPr marL="3060131" indent="0">
              <a:buNone/>
              <a:defRPr sz="1673"/>
            </a:lvl5pPr>
            <a:lvl6pPr marL="3825164" indent="0">
              <a:buNone/>
              <a:defRPr sz="1673"/>
            </a:lvl6pPr>
            <a:lvl7pPr marL="4590197" indent="0">
              <a:buNone/>
              <a:defRPr sz="1673"/>
            </a:lvl7pPr>
            <a:lvl8pPr marL="5355229" indent="0">
              <a:buNone/>
              <a:defRPr sz="1673"/>
            </a:lvl8pPr>
            <a:lvl9pPr marL="6120262" indent="0">
              <a:buNone/>
              <a:defRPr sz="1673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3720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890" y="2399982"/>
            <a:ext cx="4934753" cy="8399939"/>
          </a:xfrm>
        </p:spPr>
        <p:txBody>
          <a:bodyPr anchor="b"/>
          <a:lstStyle>
            <a:lvl1pPr>
              <a:defRPr sz="5355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04631" y="5183304"/>
            <a:ext cx="7745790" cy="25583147"/>
          </a:xfrm>
        </p:spPr>
        <p:txBody>
          <a:bodyPr anchor="t"/>
          <a:lstStyle>
            <a:lvl1pPr marL="0" indent="0">
              <a:buNone/>
              <a:defRPr sz="5355"/>
            </a:lvl1pPr>
            <a:lvl2pPr marL="765033" indent="0">
              <a:buNone/>
              <a:defRPr sz="4685"/>
            </a:lvl2pPr>
            <a:lvl3pPr marL="1530066" indent="0">
              <a:buNone/>
              <a:defRPr sz="4016"/>
            </a:lvl3pPr>
            <a:lvl4pPr marL="2295098" indent="0">
              <a:buNone/>
              <a:defRPr sz="3347"/>
            </a:lvl4pPr>
            <a:lvl5pPr marL="3060131" indent="0">
              <a:buNone/>
              <a:defRPr sz="3347"/>
            </a:lvl5pPr>
            <a:lvl6pPr marL="3825164" indent="0">
              <a:buNone/>
              <a:defRPr sz="3347"/>
            </a:lvl6pPr>
            <a:lvl7pPr marL="4590197" indent="0">
              <a:buNone/>
              <a:defRPr sz="3347"/>
            </a:lvl7pPr>
            <a:lvl8pPr marL="5355229" indent="0">
              <a:buNone/>
              <a:defRPr sz="3347"/>
            </a:lvl8pPr>
            <a:lvl9pPr marL="6120262" indent="0">
              <a:buNone/>
              <a:defRPr sz="3347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53890" y="10799922"/>
            <a:ext cx="4934753" cy="20008190"/>
          </a:xfrm>
        </p:spPr>
        <p:txBody>
          <a:bodyPr/>
          <a:lstStyle>
            <a:lvl1pPr marL="0" indent="0">
              <a:buNone/>
              <a:defRPr sz="2677"/>
            </a:lvl1pPr>
            <a:lvl2pPr marL="765033" indent="0">
              <a:buNone/>
              <a:defRPr sz="2343"/>
            </a:lvl2pPr>
            <a:lvl3pPr marL="1530066" indent="0">
              <a:buNone/>
              <a:defRPr sz="2008"/>
            </a:lvl3pPr>
            <a:lvl4pPr marL="2295098" indent="0">
              <a:buNone/>
              <a:defRPr sz="1673"/>
            </a:lvl4pPr>
            <a:lvl5pPr marL="3060131" indent="0">
              <a:buNone/>
              <a:defRPr sz="1673"/>
            </a:lvl5pPr>
            <a:lvl6pPr marL="3825164" indent="0">
              <a:buNone/>
              <a:defRPr sz="1673"/>
            </a:lvl6pPr>
            <a:lvl7pPr marL="4590197" indent="0">
              <a:buNone/>
              <a:defRPr sz="1673"/>
            </a:lvl7pPr>
            <a:lvl8pPr marL="5355229" indent="0">
              <a:buNone/>
              <a:defRPr sz="1673"/>
            </a:lvl8pPr>
            <a:lvl9pPr marL="6120262" indent="0">
              <a:buNone/>
              <a:defRPr sz="1673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725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51898" y="1916661"/>
            <a:ext cx="13196530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898" y="9583264"/>
            <a:ext cx="13196530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51897" y="33366432"/>
            <a:ext cx="3442573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68233" y="33366432"/>
            <a:ext cx="5163860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05855" y="33366432"/>
            <a:ext cx="3442573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095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660" r:id="rId12"/>
  </p:sldLayoutIdLst>
  <p:txStyles>
    <p:titleStyle>
      <a:lvl1pPr algn="l" defTabSz="1530066" rtl="0" eaLnBrk="1" latinLnBrk="0" hangingPunct="1">
        <a:lnSpc>
          <a:spcPct val="90000"/>
        </a:lnSpc>
        <a:spcBef>
          <a:spcPct val="0"/>
        </a:spcBef>
        <a:buNone/>
        <a:defRPr sz="73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516" indent="-382516" algn="l" defTabSz="1530066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4685" kern="1200">
          <a:solidFill>
            <a:schemeClr val="tx1"/>
          </a:solidFill>
          <a:latin typeface="+mn-lt"/>
          <a:ea typeface="+mn-ea"/>
          <a:cs typeface="+mn-cs"/>
        </a:defRPr>
      </a:lvl1pPr>
      <a:lvl2pPr marL="1147549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4016" kern="1200">
          <a:solidFill>
            <a:schemeClr val="tx1"/>
          </a:solidFill>
          <a:latin typeface="+mn-lt"/>
          <a:ea typeface="+mn-ea"/>
          <a:cs typeface="+mn-cs"/>
        </a:defRPr>
      </a:lvl2pPr>
      <a:lvl3pPr marL="1912582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347" kern="1200">
          <a:solidFill>
            <a:schemeClr val="tx1"/>
          </a:solidFill>
          <a:latin typeface="+mn-lt"/>
          <a:ea typeface="+mn-ea"/>
          <a:cs typeface="+mn-cs"/>
        </a:defRPr>
      </a:lvl3pPr>
      <a:lvl4pPr marL="2677615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4pPr>
      <a:lvl5pPr marL="3442647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5pPr>
      <a:lvl6pPr marL="4207680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6pPr>
      <a:lvl7pPr marL="4972713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7pPr>
      <a:lvl8pPr marL="5737746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8pPr>
      <a:lvl9pPr marL="6502778" indent="-382516" algn="l" defTabSz="1530066" rtl="0" eaLnBrk="1" latinLnBrk="0" hangingPunct="1">
        <a:lnSpc>
          <a:spcPct val="90000"/>
        </a:lnSpc>
        <a:spcBef>
          <a:spcPts val="837"/>
        </a:spcBef>
        <a:buFont typeface="Arial" panose="020B0604020202020204" pitchFamily="34" charset="0"/>
        <a:buChar char="•"/>
        <a:defRPr sz="30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1pPr>
      <a:lvl2pPr marL="765033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2pPr>
      <a:lvl3pPr marL="1530066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3pPr>
      <a:lvl4pPr marL="2295098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4pPr>
      <a:lvl5pPr marL="3060131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5pPr>
      <a:lvl6pPr marL="3825164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6pPr>
      <a:lvl7pPr marL="4590197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7pPr>
      <a:lvl8pPr marL="5355229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8pPr>
      <a:lvl9pPr marL="6120262" algn="l" defTabSz="1530066" rtl="0" eaLnBrk="1" latinLnBrk="0" hangingPunct="1">
        <a:defRPr sz="30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eg"/><Relationship Id="rId7" Type="http://schemas.openxmlformats.org/officeDocument/2006/relationships/image" Target="../media/image4.png"/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Obrázek 42" descr="Obsah obrázku venku, Lidská tvář, osoba, rostlina&#10;&#10;Popis byl vytvořen automaticky">
            <a:extLst>
              <a:ext uri="{FF2B5EF4-FFF2-40B4-BE49-F238E27FC236}">
                <a16:creationId xmlns:a16="http://schemas.microsoft.com/office/drawing/2014/main" id="{92414585-A06F-B03B-15AE-07A7020D7B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07" t="17931" r="24356" b="-1"/>
          <a:stretch/>
        </p:blipFill>
        <p:spPr>
          <a:xfrm>
            <a:off x="0" y="16861077"/>
            <a:ext cx="15300325" cy="19136716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AE4093D1-DBF7-E861-241A-7CFEC9EA7671}"/>
              </a:ext>
            </a:extLst>
          </p:cNvPr>
          <p:cNvSpPr txBox="1">
            <a:spLocks/>
          </p:cNvSpPr>
          <p:nvPr/>
        </p:nvSpPr>
        <p:spPr>
          <a:xfrm>
            <a:off x="1781968" y="5996297"/>
            <a:ext cx="11736384" cy="367864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15300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3000" b="1" dirty="0">
                <a:latin typeface="Figtree" pitchFamily="2" charset="0"/>
              </a:rPr>
              <a:t>Nadpis </a:t>
            </a:r>
            <a:r>
              <a:rPr lang="cs-CZ" sz="13000" b="1" dirty="0" err="1">
                <a:latin typeface="Figtree" pitchFamily="2" charset="0"/>
              </a:rPr>
              <a:t>rollupu</a:t>
            </a:r>
            <a:r>
              <a:rPr lang="cs-CZ" sz="13000" b="1" dirty="0">
                <a:latin typeface="Figtree" pitchFamily="2" charset="0"/>
              </a:rPr>
              <a:t> nadpis </a:t>
            </a:r>
            <a:r>
              <a:rPr lang="cs-CZ" sz="13000" b="1" dirty="0" err="1">
                <a:latin typeface="Figtree" pitchFamily="2" charset="0"/>
              </a:rPr>
              <a:t>rollupu</a:t>
            </a:r>
            <a:endParaRPr lang="cs-CZ" sz="13000" b="1" dirty="0">
              <a:latin typeface="Figtree" pitchFamily="2" charset="0"/>
            </a:endParaRPr>
          </a:p>
        </p:txBody>
      </p:sp>
      <p:sp>
        <p:nvSpPr>
          <p:cNvPr id="20" name="Nadpis 1">
            <a:extLst>
              <a:ext uri="{FF2B5EF4-FFF2-40B4-BE49-F238E27FC236}">
                <a16:creationId xmlns:a16="http://schemas.microsoft.com/office/drawing/2014/main" id="{A959A539-1ADA-0C06-BD12-F621E0C62CCE}"/>
              </a:ext>
            </a:extLst>
          </p:cNvPr>
          <p:cNvSpPr txBox="1">
            <a:spLocks/>
          </p:cNvSpPr>
          <p:nvPr/>
        </p:nvSpPr>
        <p:spPr>
          <a:xfrm>
            <a:off x="1781968" y="10685870"/>
            <a:ext cx="11736384" cy="110604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7000" b="1" dirty="0">
                <a:solidFill>
                  <a:schemeClr val="accent2"/>
                </a:solidFill>
                <a:latin typeface="Figtree" pitchFamily="2" charset="0"/>
              </a:rPr>
              <a:t>Podnadpis </a:t>
            </a:r>
            <a:r>
              <a:rPr lang="cs-CZ" sz="7000" b="1" dirty="0" err="1">
                <a:solidFill>
                  <a:schemeClr val="accent2"/>
                </a:solidFill>
                <a:latin typeface="Figtree" pitchFamily="2" charset="0"/>
              </a:rPr>
              <a:t>rollupu</a:t>
            </a:r>
            <a:endParaRPr lang="cs-CZ" sz="7000" b="1" dirty="0">
              <a:solidFill>
                <a:schemeClr val="accent2"/>
              </a:solidFill>
              <a:latin typeface="Figtree" pitchFamily="2" charset="0"/>
            </a:endParaRPr>
          </a:p>
        </p:txBody>
      </p:sp>
      <p:sp>
        <p:nvSpPr>
          <p:cNvPr id="25" name="Nadpis 1">
            <a:extLst>
              <a:ext uri="{FF2B5EF4-FFF2-40B4-BE49-F238E27FC236}">
                <a16:creationId xmlns:a16="http://schemas.microsoft.com/office/drawing/2014/main" id="{1CEF41E2-D83B-4B71-16DE-8FE15B82B2BB}"/>
              </a:ext>
            </a:extLst>
          </p:cNvPr>
          <p:cNvSpPr txBox="1">
            <a:spLocks/>
          </p:cNvSpPr>
          <p:nvPr/>
        </p:nvSpPr>
        <p:spPr>
          <a:xfrm>
            <a:off x="1781968" y="13774978"/>
            <a:ext cx="11736384" cy="201178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4000" dirty="0">
                <a:latin typeface="Figtree" pitchFamily="2" charset="0"/>
              </a:rPr>
              <a:t>Prostor pro text. At vero </a:t>
            </a:r>
            <a:r>
              <a:rPr lang="cs-CZ" sz="4000" dirty="0" err="1">
                <a:latin typeface="Figtree" pitchFamily="2" charset="0"/>
              </a:rPr>
              <a:t>eos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accusamus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iusto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odio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dignissimos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ducimus</a:t>
            </a:r>
            <a:r>
              <a:rPr lang="cs-CZ" sz="4000" dirty="0">
                <a:latin typeface="Figtree" pitchFamily="2" charset="0"/>
              </a:rPr>
              <a:t> qui </a:t>
            </a:r>
            <a:r>
              <a:rPr lang="cs-CZ" sz="4000" dirty="0" err="1">
                <a:latin typeface="Figtree" pitchFamily="2" charset="0"/>
              </a:rPr>
              <a:t>blanditiis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praesentium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voluptatum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deleniti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atque</a:t>
            </a:r>
            <a:r>
              <a:rPr lang="cs-CZ" sz="4000" dirty="0">
                <a:latin typeface="Figtree" pitchFamily="2" charset="0"/>
              </a:rPr>
              <a:t>.</a:t>
            </a:r>
          </a:p>
        </p:txBody>
      </p:sp>
      <p:pic>
        <p:nvPicPr>
          <p:cNvPr id="45" name="Grafický objekt 44">
            <a:extLst>
              <a:ext uri="{FF2B5EF4-FFF2-40B4-BE49-F238E27FC236}">
                <a16:creationId xmlns:a16="http://schemas.microsoft.com/office/drawing/2014/main" id="{2E6909BC-CD0F-DF1B-1918-4F4D48E3211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16568068"/>
            <a:ext cx="15300322" cy="10535179"/>
          </a:xfrm>
          <a:prstGeom prst="rect">
            <a:avLst/>
          </a:prstGeom>
        </p:spPr>
      </p:pic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A72D0BA0-33D6-EAA8-BE3C-7CD39F98787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" y="20093381"/>
            <a:ext cx="7446546" cy="14019731"/>
          </a:xfrm>
          <a:prstGeom prst="rect">
            <a:avLst/>
          </a:prstGeom>
        </p:spPr>
      </p:pic>
      <p:sp>
        <p:nvSpPr>
          <p:cNvPr id="46" name="Nadpis 1">
            <a:extLst>
              <a:ext uri="{FF2B5EF4-FFF2-40B4-BE49-F238E27FC236}">
                <a16:creationId xmlns:a16="http://schemas.microsoft.com/office/drawing/2014/main" id="{68045D52-4D20-56D1-9EFD-82971DB904C5}"/>
              </a:ext>
            </a:extLst>
          </p:cNvPr>
          <p:cNvSpPr txBox="1">
            <a:spLocks/>
          </p:cNvSpPr>
          <p:nvPr/>
        </p:nvSpPr>
        <p:spPr>
          <a:xfrm>
            <a:off x="1781968" y="16257955"/>
            <a:ext cx="11736384" cy="201178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4000" b="1" dirty="0">
                <a:solidFill>
                  <a:schemeClr val="accent2"/>
                </a:solidFill>
                <a:latin typeface="Figtree" pitchFamily="2" charset="0"/>
              </a:rPr>
              <a:t>www.mzv.cz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08748A4F-7DD7-9CC5-DA9D-A4DF9E9919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147" y="1116675"/>
            <a:ext cx="4019560" cy="2444345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E4ADF4AA-C262-8339-ABD7-5416387A3D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444" y="1696401"/>
            <a:ext cx="4175911" cy="12848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7257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3ABEEB6B-4FBF-D470-085F-ACAED2BD43A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586262" y="0"/>
            <a:ext cx="2010138" cy="35999738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E18D5DAC-68D3-AC9F-A4C5-FA6062C7D392}"/>
              </a:ext>
            </a:extLst>
          </p:cNvPr>
          <p:cNvSpPr txBox="1">
            <a:spLocks/>
          </p:cNvSpPr>
          <p:nvPr/>
        </p:nvSpPr>
        <p:spPr>
          <a:xfrm>
            <a:off x="1781968" y="4793699"/>
            <a:ext cx="11736384" cy="367864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15300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4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cs-CZ" sz="11000" b="1" dirty="0">
                <a:latin typeface="Figtree" pitchFamily="2" charset="0"/>
              </a:rPr>
              <a:t>Nadpis </a:t>
            </a:r>
            <a:r>
              <a:rPr lang="cs-CZ" sz="11000" b="1" dirty="0" err="1">
                <a:latin typeface="Figtree" pitchFamily="2" charset="0"/>
              </a:rPr>
              <a:t>rollupu</a:t>
            </a:r>
            <a:r>
              <a:rPr lang="cs-CZ" sz="11000" b="1" dirty="0">
                <a:latin typeface="Figtree" pitchFamily="2" charset="0"/>
              </a:rPr>
              <a:t> nadpis </a:t>
            </a:r>
            <a:r>
              <a:rPr lang="cs-CZ" sz="11000" b="1" dirty="0" err="1">
                <a:latin typeface="Figtree" pitchFamily="2" charset="0"/>
              </a:rPr>
              <a:t>rollupu</a:t>
            </a:r>
            <a:endParaRPr lang="cs-CZ" sz="11000" b="1" dirty="0">
              <a:latin typeface="Figtree" pitchFamily="2" charset="0"/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0B5F45F6-0499-B4C2-2817-378CC45AD2CD}"/>
              </a:ext>
            </a:extLst>
          </p:cNvPr>
          <p:cNvSpPr txBox="1">
            <a:spLocks/>
          </p:cNvSpPr>
          <p:nvPr/>
        </p:nvSpPr>
        <p:spPr>
          <a:xfrm>
            <a:off x="1781968" y="8684965"/>
            <a:ext cx="11736384" cy="110604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6000" b="1" dirty="0">
                <a:solidFill>
                  <a:schemeClr val="accent2"/>
                </a:solidFill>
                <a:latin typeface="Figtree" pitchFamily="2" charset="0"/>
              </a:rPr>
              <a:t>Podnadpis </a:t>
            </a:r>
            <a:r>
              <a:rPr lang="cs-CZ" sz="6000" b="1" dirty="0" err="1">
                <a:solidFill>
                  <a:schemeClr val="accent2"/>
                </a:solidFill>
                <a:latin typeface="Figtree" pitchFamily="2" charset="0"/>
              </a:rPr>
              <a:t>rollupu</a:t>
            </a:r>
            <a:endParaRPr lang="cs-CZ" sz="6000" b="1" dirty="0">
              <a:solidFill>
                <a:schemeClr val="accent2"/>
              </a:solidFill>
              <a:latin typeface="Figtree" pitchFamily="2" charset="0"/>
            </a:endParaRPr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76FB4678-F21A-7F1A-2D21-F059F69915B5}"/>
              </a:ext>
            </a:extLst>
          </p:cNvPr>
          <p:cNvSpPr txBox="1">
            <a:spLocks/>
          </p:cNvSpPr>
          <p:nvPr/>
        </p:nvSpPr>
        <p:spPr>
          <a:xfrm>
            <a:off x="1781967" y="14668894"/>
            <a:ext cx="9359999" cy="4309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2000"/>
              </a:spcAft>
            </a:pPr>
            <a:r>
              <a:rPr lang="cs-CZ" sz="4000" dirty="0">
                <a:latin typeface="Figtree" pitchFamily="2" charset="0"/>
              </a:rPr>
              <a:t>Prostor pro text. At </a:t>
            </a:r>
            <a:r>
              <a:rPr lang="cs-CZ" sz="4000" dirty="0" err="1">
                <a:latin typeface="Figtree" pitchFamily="2" charset="0"/>
              </a:rPr>
              <a:t>eos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accusamus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iusto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odio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dignissimos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ducimus</a:t>
            </a:r>
            <a:r>
              <a:rPr lang="cs-CZ" sz="4000" dirty="0">
                <a:latin typeface="Figtree" pitchFamily="2" charset="0"/>
              </a:rPr>
              <a:t> qui </a:t>
            </a:r>
            <a:r>
              <a:rPr lang="cs-CZ" sz="4000" dirty="0" err="1">
                <a:latin typeface="Figtree" pitchFamily="2" charset="0"/>
              </a:rPr>
              <a:t>blanditiis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voluptatum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deleniti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atque</a:t>
            </a:r>
            <a:r>
              <a:rPr lang="cs-CZ" sz="4000" dirty="0">
                <a:latin typeface="Figtree" pitchFamily="2" charset="0"/>
              </a:rPr>
              <a:t>.</a:t>
            </a:r>
          </a:p>
          <a:p>
            <a:pPr algn="l">
              <a:lnSpc>
                <a:spcPct val="110000"/>
              </a:lnSpc>
              <a:spcAft>
                <a:spcPts val="2000"/>
              </a:spcAft>
            </a:pPr>
            <a:r>
              <a:rPr lang="cs-CZ" sz="4000" dirty="0">
                <a:latin typeface="Figtree" pitchFamily="2" charset="0"/>
              </a:rPr>
              <a:t>Prostor pro text. At </a:t>
            </a:r>
            <a:r>
              <a:rPr lang="cs-CZ" sz="4000" dirty="0" err="1">
                <a:latin typeface="Figtree" pitchFamily="2" charset="0"/>
              </a:rPr>
              <a:t>eos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accusamus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iusto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odio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dignissimos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ducimus</a:t>
            </a:r>
            <a:r>
              <a:rPr lang="cs-CZ" sz="4000" dirty="0">
                <a:latin typeface="Figtree" pitchFamily="2" charset="0"/>
              </a:rPr>
              <a:t> qui </a:t>
            </a:r>
            <a:r>
              <a:rPr lang="cs-CZ" sz="4000" dirty="0" err="1">
                <a:latin typeface="Figtree" pitchFamily="2" charset="0"/>
              </a:rPr>
              <a:t>blanditiis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voluptatum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deleniti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atque</a:t>
            </a:r>
            <a:r>
              <a:rPr lang="cs-CZ" sz="4000" dirty="0">
                <a:latin typeface="Figtree" pitchFamily="2" charset="0"/>
              </a:rPr>
              <a:t>.</a:t>
            </a:r>
          </a:p>
          <a:p>
            <a:pPr algn="l">
              <a:lnSpc>
                <a:spcPct val="110000"/>
              </a:lnSpc>
              <a:spcAft>
                <a:spcPts val="2000"/>
              </a:spcAft>
            </a:pPr>
            <a:endParaRPr lang="cs-CZ" sz="4000" dirty="0">
              <a:latin typeface="Figtree" pitchFamily="2" charset="0"/>
            </a:endParaRPr>
          </a:p>
        </p:txBody>
      </p:sp>
      <p:pic>
        <p:nvPicPr>
          <p:cNvPr id="21" name="Obrázek 20" descr="Obsah obrázku osoba, oblečení, venku, rostlina&#10;&#10;Popis byl vytvořen automaticky">
            <a:extLst>
              <a:ext uri="{FF2B5EF4-FFF2-40B4-BE49-F238E27FC236}">
                <a16:creationId xmlns:a16="http://schemas.microsoft.com/office/drawing/2014/main" id="{2BA8C767-510B-039C-8993-E0BDE23F51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1966" y="20017109"/>
            <a:ext cx="4680000" cy="3510000"/>
          </a:xfrm>
          <a:prstGeom prst="rect">
            <a:avLst/>
          </a:prstGeom>
        </p:spPr>
      </p:pic>
      <p:pic>
        <p:nvPicPr>
          <p:cNvPr id="22" name="Obrázek 21" descr="Obsah obrázku osoba, Lidská tvář, venku, oblečení&#10;&#10;Popis byl vytvořen automaticky">
            <a:extLst>
              <a:ext uri="{FF2B5EF4-FFF2-40B4-BE49-F238E27FC236}">
                <a16:creationId xmlns:a16="http://schemas.microsoft.com/office/drawing/2014/main" id="{1ECC2B99-3F55-7C6D-70B5-13C994C7B8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1966" y="20017109"/>
            <a:ext cx="4680000" cy="3510000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D6A56E4D-DD1D-3E8D-1E29-A29B6C5DE6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1966" y="10773505"/>
            <a:ext cx="4680000" cy="3510000"/>
          </a:xfrm>
          <a:prstGeom prst="rect">
            <a:avLst/>
          </a:prstGeom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E5AAD1CF-9074-5EF8-1CA2-4EDF380FFA6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1966" y="10773505"/>
            <a:ext cx="4680000" cy="3510000"/>
          </a:xfrm>
          <a:prstGeom prst="rect">
            <a:avLst/>
          </a:prstGeom>
        </p:spPr>
      </p:pic>
      <p:sp>
        <p:nvSpPr>
          <p:cNvPr id="26" name="Nadpis 1">
            <a:extLst>
              <a:ext uri="{FF2B5EF4-FFF2-40B4-BE49-F238E27FC236}">
                <a16:creationId xmlns:a16="http://schemas.microsoft.com/office/drawing/2014/main" id="{F63272CB-C8C0-69B6-ACA7-AD52BDA57B28}"/>
              </a:ext>
            </a:extLst>
          </p:cNvPr>
          <p:cNvSpPr txBox="1">
            <a:spLocks/>
          </p:cNvSpPr>
          <p:nvPr/>
        </p:nvSpPr>
        <p:spPr>
          <a:xfrm>
            <a:off x="3522084" y="24063787"/>
            <a:ext cx="7905136" cy="594795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</a:pPr>
            <a:r>
              <a:rPr lang="cs-CZ" sz="4000" dirty="0">
                <a:latin typeface="Figtree" pitchFamily="2" charset="0"/>
              </a:rPr>
              <a:t>At vero </a:t>
            </a:r>
            <a:r>
              <a:rPr lang="cs-CZ" sz="4000" dirty="0" err="1">
                <a:latin typeface="Figtree" pitchFamily="2" charset="0"/>
              </a:rPr>
              <a:t>eos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accusamus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iusto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odio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dignissimos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ducimus</a:t>
            </a:r>
            <a:r>
              <a:rPr lang="cs-CZ" sz="4000" dirty="0">
                <a:latin typeface="Figtree" pitchFamily="2" charset="0"/>
              </a:rPr>
              <a:t> qui </a:t>
            </a:r>
            <a:r>
              <a:rPr lang="cs-CZ" sz="4000" dirty="0" err="1">
                <a:latin typeface="Figtree" pitchFamily="2" charset="0"/>
              </a:rPr>
              <a:t>blanditiis</a:t>
            </a:r>
            <a:endParaRPr lang="cs-CZ" sz="4000" dirty="0">
              <a:latin typeface="Figtree" pitchFamily="2" charset="0"/>
            </a:endParaRPr>
          </a:p>
          <a:p>
            <a:pPr marL="571500" indent="-571500" algn="l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</a:pPr>
            <a:r>
              <a:rPr lang="cs-CZ" sz="4000" dirty="0">
                <a:latin typeface="Figtree" pitchFamily="2" charset="0"/>
              </a:rPr>
              <a:t>Prostor pro text.</a:t>
            </a:r>
          </a:p>
          <a:p>
            <a:pPr marL="571500" indent="-571500" algn="l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</a:pPr>
            <a:r>
              <a:rPr lang="cs-CZ" sz="4000" dirty="0">
                <a:latin typeface="Figtree" pitchFamily="2" charset="0"/>
              </a:rPr>
              <a:t>At vero </a:t>
            </a:r>
            <a:r>
              <a:rPr lang="cs-CZ" sz="4000" dirty="0" err="1">
                <a:latin typeface="Figtree" pitchFamily="2" charset="0"/>
              </a:rPr>
              <a:t>eos</a:t>
            </a:r>
            <a:r>
              <a:rPr lang="cs-CZ" sz="4000" dirty="0">
                <a:latin typeface="Figtree" pitchFamily="2" charset="0"/>
              </a:rPr>
              <a:t> et </a:t>
            </a:r>
            <a:r>
              <a:rPr lang="cs-CZ" sz="4000" dirty="0" err="1">
                <a:latin typeface="Figtree" pitchFamily="2" charset="0"/>
              </a:rPr>
              <a:t>accusamus</a:t>
            </a:r>
            <a:r>
              <a:rPr lang="cs-CZ" sz="4000" dirty="0">
                <a:latin typeface="Figtree" pitchFamily="2" charset="0"/>
              </a:rPr>
              <a:t> et</a:t>
            </a:r>
          </a:p>
          <a:p>
            <a:pPr marL="571500" indent="-571500" algn="l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</a:pPr>
            <a:r>
              <a:rPr lang="cs-CZ" sz="4000" dirty="0" err="1">
                <a:latin typeface="Figtree" pitchFamily="2" charset="0"/>
              </a:rPr>
              <a:t>Praesentium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voluptatum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deleniti</a:t>
            </a:r>
            <a:r>
              <a:rPr lang="cs-CZ" sz="4000" dirty="0">
                <a:latin typeface="Figtree" pitchFamily="2" charset="0"/>
              </a:rPr>
              <a:t> </a:t>
            </a:r>
            <a:r>
              <a:rPr lang="cs-CZ" sz="4000" dirty="0" err="1">
                <a:latin typeface="Figtree" pitchFamily="2" charset="0"/>
              </a:rPr>
              <a:t>atque</a:t>
            </a:r>
            <a:endParaRPr lang="cs-CZ" sz="4000" dirty="0">
              <a:latin typeface="Figtree" pitchFamily="2" charset="0"/>
            </a:endParaRPr>
          </a:p>
          <a:p>
            <a:pPr marL="571500" indent="-571500" algn="l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"/>
            </a:pPr>
            <a:endParaRPr lang="cs-CZ" sz="4000" dirty="0">
              <a:latin typeface="Figtree" pitchFamily="2" charset="0"/>
            </a:endParaRPr>
          </a:p>
        </p:txBody>
      </p:sp>
      <p:sp>
        <p:nvSpPr>
          <p:cNvPr id="28" name="Nadpis 1">
            <a:extLst>
              <a:ext uri="{FF2B5EF4-FFF2-40B4-BE49-F238E27FC236}">
                <a16:creationId xmlns:a16="http://schemas.microsoft.com/office/drawing/2014/main" id="{36136D39-72FB-D420-9EF7-CF1802D6C4BA}"/>
              </a:ext>
            </a:extLst>
          </p:cNvPr>
          <p:cNvSpPr txBox="1">
            <a:spLocks/>
          </p:cNvSpPr>
          <p:nvPr/>
        </p:nvSpPr>
        <p:spPr>
          <a:xfrm>
            <a:off x="1731833" y="24063787"/>
            <a:ext cx="1449581" cy="594795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</a:pPr>
            <a: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  <a:t>1998</a:t>
            </a:r>
            <a:b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</a:br>
            <a:b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</a:br>
            <a:endParaRPr lang="cs-CZ" sz="4000" b="1" dirty="0">
              <a:solidFill>
                <a:schemeClr val="accent1"/>
              </a:solidFill>
              <a:latin typeface="Figtree" pitchFamily="2" charset="0"/>
            </a:endParaRPr>
          </a:p>
          <a:p>
            <a:pPr algn="r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</a:pPr>
            <a: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  <a:t>2001</a:t>
            </a:r>
          </a:p>
          <a:p>
            <a:pPr algn="r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</a:pPr>
            <a: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  <a:t>2008</a:t>
            </a:r>
          </a:p>
          <a:p>
            <a:pPr algn="r">
              <a:lnSpc>
                <a:spcPct val="110000"/>
              </a:lnSpc>
              <a:spcAft>
                <a:spcPts val="2000"/>
              </a:spcAft>
              <a:buClr>
                <a:schemeClr val="accent1"/>
              </a:buClr>
              <a:buSzPct val="70000"/>
            </a:pPr>
            <a:r>
              <a:rPr lang="cs-CZ" sz="4000" b="1" dirty="0">
                <a:solidFill>
                  <a:schemeClr val="accent1"/>
                </a:solidFill>
                <a:latin typeface="Figtree" pitchFamily="2" charset="0"/>
              </a:rPr>
              <a:t>2024</a:t>
            </a:r>
          </a:p>
        </p:txBody>
      </p:sp>
      <p:cxnSp>
        <p:nvCxnSpPr>
          <p:cNvPr id="34" name="Přímá spojnice 33">
            <a:extLst>
              <a:ext uri="{FF2B5EF4-FFF2-40B4-BE49-F238E27FC236}">
                <a16:creationId xmlns:a16="http://schemas.microsoft.com/office/drawing/2014/main" id="{83CBE1D5-1004-10AF-6B50-43BC54985983}"/>
              </a:ext>
            </a:extLst>
          </p:cNvPr>
          <p:cNvCxnSpPr>
            <a:cxnSpLocks/>
          </p:cNvCxnSpPr>
          <p:nvPr/>
        </p:nvCxnSpPr>
        <p:spPr>
          <a:xfrm>
            <a:off x="3652520" y="24433006"/>
            <a:ext cx="0" cy="4127500"/>
          </a:xfrm>
          <a:prstGeom prst="line">
            <a:avLst/>
          </a:prstGeom>
          <a:ln w="508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Obrázek 2">
            <a:extLst>
              <a:ext uri="{FF2B5EF4-FFF2-40B4-BE49-F238E27FC236}">
                <a16:creationId xmlns:a16="http://schemas.microsoft.com/office/drawing/2014/main" id="{1373BC33-08FF-FB69-E50D-1FEC2857AA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634" y="32470102"/>
            <a:ext cx="4019560" cy="244434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7EF7B197-9F52-FBDF-3C34-C17E93E302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444" y="1696401"/>
            <a:ext cx="4175911" cy="128489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Nadpis 9">
            <a:extLst>
              <a:ext uri="{FF2B5EF4-FFF2-40B4-BE49-F238E27FC236}">
                <a16:creationId xmlns:a16="http://schemas.microsoft.com/office/drawing/2014/main" id="{D164A866-59F9-2A82-4B66-A81C5B4B98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22502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315E7D1A872E48B3F152A4ED4BF541" ma:contentTypeVersion="18" ma:contentTypeDescription="Create a new document." ma:contentTypeScope="" ma:versionID="2808732d5b8ddf0aedc4157ea5149788">
  <xsd:schema xmlns:xsd="http://www.w3.org/2001/XMLSchema" xmlns:xs="http://www.w3.org/2001/XMLSchema" xmlns:p="http://schemas.microsoft.com/office/2006/metadata/properties" xmlns:ns2="274e4c2b-b043-4b44-a553-e35530a6fe6d" xmlns:ns3="1207e8cf-6427-4f92-81c9-bfdd75f2dbe8" targetNamespace="http://schemas.microsoft.com/office/2006/metadata/properties" ma:root="true" ma:fieldsID="4de7c4d8c0e780babe6f6cde6c1f6827" ns2:_="" ns3:_="">
    <xsd:import namespace="274e4c2b-b043-4b44-a553-e35530a6fe6d"/>
    <xsd:import namespace="1207e8cf-6427-4f92-81c9-bfdd75f2db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4e4c2b-b043-4b44-a553-e35530a6fe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43b563f8-2514-4f7f-a47b-e2a6b98ab3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7e8cf-6427-4f92-81c9-bfdd75f2dbe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3616a3d-411d-4ad6-9452-02ba937a497b}" ma:internalName="TaxCatchAll" ma:showField="CatchAllData" ma:web="1207e8cf-6427-4f92-81c9-bfdd75f2db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9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7e8cf-6427-4f92-81c9-bfdd75f2dbe8" xsi:nil="true"/>
    <lcf76f155ced4ddcb4097134ff3c332f xmlns="274e4c2b-b043-4b44-a553-e35530a6fe6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DB80230-8A61-47D2-A5E3-5EE5E2351C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4e4c2b-b043-4b44-a553-e35530a6fe6d"/>
    <ds:schemaRef ds:uri="1207e8cf-6427-4f92-81c9-bfdd75f2db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F272A6F-816C-47CA-9AC2-0FE1208F91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E1AF64-686B-4841-9E9B-239606077371}">
  <ds:schemaRefs>
    <ds:schemaRef ds:uri="http://schemas.microsoft.com/office/2006/metadata/properties"/>
    <ds:schemaRef ds:uri="http://schemas.microsoft.com/office/infopath/2007/PartnerControls"/>
    <ds:schemaRef ds:uri="1207e8cf-6427-4f92-81c9-bfdd75f2dbe8"/>
    <ds:schemaRef ds:uri="274e4c2b-b043-4b44-a553-e35530a6fe6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</TotalTime>
  <Words>108</Words>
  <Application>Microsoft Office PowerPoint</Application>
  <PresentationFormat>Vlastní</PresentationFormat>
  <Paragraphs>16</Paragraphs>
  <Slides>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Figtree</vt:lpstr>
      <vt:lpstr>Wingdings</vt:lpstr>
      <vt:lpstr>Motiv Office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Vokálová</dc:creator>
  <cp:lastModifiedBy>Lukáš SVATEK</cp:lastModifiedBy>
  <cp:revision>12</cp:revision>
  <dcterms:created xsi:type="dcterms:W3CDTF">2024-09-09T08:53:12Z</dcterms:created>
  <dcterms:modified xsi:type="dcterms:W3CDTF">2026-04-29T11:19:02Z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0x01010044315E7D1A872E48B3F152A4ED4BF541</vt:lpwstr>
  </property>
  <property fmtid="{D5CDD505-2E9C-101B-9397-08002B2CF9AE}" pid="3" name="MSIP_Label_b3564849-fbfc-4795-ad59-055bb350645f_Enabled">
    <vt:lpwstr>true</vt:lpwstr>
  </property>
  <property fmtid="{D5CDD505-2E9C-101B-9397-08002B2CF9AE}" pid="4" name="MSIP_Label_b3564849-fbfc-4795-ad59-055bb350645f_SetDate">
    <vt:lpwstr>2024-10-02T08:24:29Z</vt:lpwstr>
  </property>
  <property fmtid="{D5CDD505-2E9C-101B-9397-08002B2CF9AE}" pid="5" name="MSIP_Label_b3564849-fbfc-4795-ad59-055bb350645f_Method">
    <vt:lpwstr>Standard</vt:lpwstr>
  </property>
  <property fmtid="{D5CDD505-2E9C-101B-9397-08002B2CF9AE}" pid="6" name="MSIP_Label_b3564849-fbfc-4795-ad59-055bb350645f_Name">
    <vt:lpwstr>M102S01</vt:lpwstr>
  </property>
  <property fmtid="{D5CDD505-2E9C-101B-9397-08002B2CF9AE}" pid="7" name="MSIP_Label_b3564849-fbfc-4795-ad59-055bb350645f_SiteId">
    <vt:lpwstr>65154e19-ce31-44e2-97af-2480f4c17f95</vt:lpwstr>
  </property>
  <property fmtid="{D5CDD505-2E9C-101B-9397-08002B2CF9AE}" pid="8" name="MSIP_Label_b3564849-fbfc-4795-ad59-055bb350645f_ActionId">
    <vt:lpwstr>57309c33-8d66-4667-b68b-281998cbd8d1</vt:lpwstr>
  </property>
  <property fmtid="{D5CDD505-2E9C-101B-9397-08002B2CF9AE}" pid="9" name="MSIP_Label_b3564849-fbfc-4795-ad59-055bb350645f_ContentBits">
    <vt:lpwstr>0</vt:lpwstr>
  </property>
  <property fmtid="{D5CDD505-2E9C-101B-9397-08002B2CF9AE}" pid="10" name="MediaServiceImageTags">
    <vt:lpwstr/>
  </property>
</Properties>
</file>