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4"/>
  </p:sldMasterIdLst>
  <p:notesMasterIdLst>
    <p:notesMasterId r:id="rId15"/>
  </p:notesMasterIdLst>
  <p:handoutMasterIdLst>
    <p:handoutMasterId r:id="rId16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4" r:id="rId12"/>
    <p:sldId id="262" r:id="rId13"/>
    <p:sldId id="265" r:id="rId14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0E427C"/>
    <a:srgbClr val="CD0917"/>
    <a:srgbClr val="B80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B0B679-6FE2-44D7-BF87-F9A99596F755}" v="2" dt="2026-04-29T11:02:20.0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1" autoAdjust="0"/>
    <p:restoredTop sz="94660"/>
  </p:normalViewPr>
  <p:slideViewPr>
    <p:cSldViewPr snapToGrid="0">
      <p:cViewPr>
        <p:scale>
          <a:sx n="300" d="100"/>
          <a:sy n="300" d="100"/>
        </p:scale>
        <p:origin x="1650" y="-75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8" d="100"/>
          <a:sy n="118" d="100"/>
        </p:scale>
        <p:origin x="50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áš SVATEK" userId="c27bd28b-3a95-4db0-8d58-cd5e512b03c6" providerId="ADAL" clId="{78FA0EC9-8CF9-400F-9BC7-7BE6F07F27B8}"/>
    <pc:docChg chg="custSel modMainMaster">
      <pc:chgData name="Lukáš SVATEK" userId="c27bd28b-3a95-4db0-8d58-cd5e512b03c6" providerId="ADAL" clId="{78FA0EC9-8CF9-400F-9BC7-7BE6F07F27B8}" dt="2026-04-29T11:02:23.658" v="21" actId="478"/>
      <pc:docMkLst>
        <pc:docMk/>
      </pc:docMkLst>
      <pc:sldMasterChg chg="modSldLayout">
        <pc:chgData name="Lukáš SVATEK" userId="c27bd28b-3a95-4db0-8d58-cd5e512b03c6" providerId="ADAL" clId="{78FA0EC9-8CF9-400F-9BC7-7BE6F07F27B8}" dt="2026-04-29T11:02:23.658" v="21" actId="478"/>
        <pc:sldMasterMkLst>
          <pc:docMk/>
          <pc:sldMasterMk cId="2168707155" sldId="2147483674"/>
        </pc:sldMasterMkLst>
        <pc:sldLayoutChg chg="addSp delSp modSp mod">
          <pc:chgData name="Lukáš SVATEK" userId="c27bd28b-3a95-4db0-8d58-cd5e512b03c6" providerId="ADAL" clId="{78FA0EC9-8CF9-400F-9BC7-7BE6F07F27B8}" dt="2026-04-29T11:02:11.675" v="19" actId="478"/>
          <pc:sldLayoutMkLst>
            <pc:docMk/>
            <pc:sldMasterMk cId="2168707155" sldId="2147483674"/>
            <pc:sldLayoutMk cId="40154153" sldId="2147483662"/>
          </pc:sldLayoutMkLst>
          <pc:picChg chg="add mod">
            <ac:chgData name="Lukáš SVATEK" userId="c27bd28b-3a95-4db0-8d58-cd5e512b03c6" providerId="ADAL" clId="{78FA0EC9-8CF9-400F-9BC7-7BE6F07F27B8}" dt="2026-04-29T11:02:09.737" v="18" actId="1037"/>
            <ac:picMkLst>
              <pc:docMk/>
              <pc:sldMasterMk cId="2168707155" sldId="2147483674"/>
              <pc:sldLayoutMk cId="40154153" sldId="2147483662"/>
              <ac:picMk id="4" creationId="{F8F3F1B1-05E3-9D02-A1AB-B87D1241C772}"/>
            </ac:picMkLst>
          </pc:picChg>
          <pc:picChg chg="del">
            <ac:chgData name="Lukáš SVATEK" userId="c27bd28b-3a95-4db0-8d58-cd5e512b03c6" providerId="ADAL" clId="{78FA0EC9-8CF9-400F-9BC7-7BE6F07F27B8}" dt="2026-04-29T11:02:11.675" v="19" actId="478"/>
            <ac:picMkLst>
              <pc:docMk/>
              <pc:sldMasterMk cId="2168707155" sldId="2147483674"/>
              <pc:sldLayoutMk cId="40154153" sldId="2147483662"/>
              <ac:picMk id="10" creationId="{E50AFB5C-3EF4-955D-E854-C1AA06447F23}"/>
            </ac:picMkLst>
          </pc:picChg>
        </pc:sldLayoutChg>
        <pc:sldLayoutChg chg="addSp delSp modSp mod">
          <pc:chgData name="Lukáš SVATEK" userId="c27bd28b-3a95-4db0-8d58-cd5e512b03c6" providerId="ADAL" clId="{78FA0EC9-8CF9-400F-9BC7-7BE6F07F27B8}" dt="2026-04-29T11:02:23.658" v="21" actId="478"/>
          <pc:sldLayoutMkLst>
            <pc:docMk/>
            <pc:sldMasterMk cId="2168707155" sldId="2147483674"/>
            <pc:sldLayoutMk cId="1347139402" sldId="2147483686"/>
          </pc:sldLayoutMkLst>
          <pc:picChg chg="add mod">
            <ac:chgData name="Lukáš SVATEK" userId="c27bd28b-3a95-4db0-8d58-cd5e512b03c6" providerId="ADAL" clId="{78FA0EC9-8CF9-400F-9BC7-7BE6F07F27B8}" dt="2026-04-29T11:02:20.003" v="20"/>
            <ac:picMkLst>
              <pc:docMk/>
              <pc:sldMasterMk cId="2168707155" sldId="2147483674"/>
              <pc:sldLayoutMk cId="1347139402" sldId="2147483686"/>
              <ac:picMk id="2" creationId="{25A9CAB5-2813-FF07-3969-2BF3E5C17CD7}"/>
            </ac:picMkLst>
          </pc:picChg>
          <pc:picChg chg="del">
            <ac:chgData name="Lukáš SVATEK" userId="c27bd28b-3a95-4db0-8d58-cd5e512b03c6" providerId="ADAL" clId="{78FA0EC9-8CF9-400F-9BC7-7BE6F07F27B8}" dt="2026-04-29T11:02:23.658" v="21" actId="478"/>
            <ac:picMkLst>
              <pc:docMk/>
              <pc:sldMasterMk cId="2168707155" sldId="2147483674"/>
              <pc:sldLayoutMk cId="1347139402" sldId="2147483686"/>
              <ac:picMk id="10" creationId="{E50AFB5C-3EF4-955D-E854-C1AA06447F23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List1!$K$12</c:f>
              <c:strCache>
                <c:ptCount val="1"/>
                <c:pt idx="0">
                  <c:v>Čerpaná částka</c:v>
                </c:pt>
              </c:strCache>
            </c:strRef>
          </c:tx>
          <c:explosion val="3"/>
          <c:dPt>
            <c:idx val="0"/>
            <c:bubble3D val="0"/>
            <c:explosion val="16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060-45CA-BCF9-DF531C22B461}"/>
              </c:ext>
            </c:extLst>
          </c:dPt>
          <c:dPt>
            <c:idx val="1"/>
            <c:bubble3D val="0"/>
            <c:spPr>
              <a:solidFill>
                <a:schemeClr val="accent2">
                  <a:shade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060-45CA-BCF9-DF531C22B461}"/>
              </c:ext>
            </c:extLst>
          </c:dPt>
          <c:dPt>
            <c:idx val="2"/>
            <c:bubble3D val="0"/>
            <c:spPr>
              <a:solidFill>
                <a:schemeClr val="accent2">
                  <a:shade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060-45CA-BCF9-DF531C22B461}"/>
              </c:ext>
            </c:extLst>
          </c:dPt>
          <c:dPt>
            <c:idx val="3"/>
            <c:bubble3D val="0"/>
            <c:spPr>
              <a:solidFill>
                <a:schemeClr val="accent2">
                  <a:tint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060-45CA-BCF9-DF531C22B461}"/>
              </c:ext>
            </c:extLst>
          </c:dPt>
          <c:dPt>
            <c:idx val="4"/>
            <c:bubble3D val="0"/>
            <c:spPr>
              <a:solidFill>
                <a:schemeClr val="accent2">
                  <a:tint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060-45CA-BCF9-DF531C22B461}"/>
              </c:ext>
            </c:extLst>
          </c:dPt>
          <c:dPt>
            <c:idx val="5"/>
            <c:bubble3D val="0"/>
            <c:spPr>
              <a:solidFill>
                <a:schemeClr val="accent2">
                  <a:tint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060-45CA-BCF9-DF531C22B4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igtree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List1!$J$13:$J$18</c:f>
              <c:strCache>
                <c:ptCount val="6"/>
                <c:pt idx="0">
                  <c:v>Bosna a Hercegovina</c:v>
                </c:pt>
                <c:pt idx="1">
                  <c:v>Etiopie</c:v>
                </c:pt>
                <c:pt idx="2">
                  <c:v>Gruzie</c:v>
                </c:pt>
                <c:pt idx="3">
                  <c:v>Kambodža</c:v>
                </c:pt>
                <c:pt idx="4">
                  <c:v>Moldavsko</c:v>
                </c:pt>
                <c:pt idx="5">
                  <c:v>Zambie</c:v>
                </c:pt>
              </c:strCache>
            </c:strRef>
          </c:cat>
          <c:val>
            <c:numRef>
              <c:f>List1!$K$13:$K$18</c:f>
              <c:numCache>
                <c:formatCode>General</c:formatCode>
                <c:ptCount val="6"/>
                <c:pt idx="0">
                  <c:v>42600000</c:v>
                </c:pt>
                <c:pt idx="1">
                  <c:v>74200000</c:v>
                </c:pt>
                <c:pt idx="2">
                  <c:v>55000000</c:v>
                </c:pt>
                <c:pt idx="3">
                  <c:v>32200000</c:v>
                </c:pt>
                <c:pt idx="4">
                  <c:v>51500000</c:v>
                </c:pt>
                <c:pt idx="5">
                  <c:v>35600000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060-45CA-BCF9-DF531C22B46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"/>
          <c:y val="0.25527518989770115"/>
          <c:w val="0.30727096553887862"/>
          <c:h val="0.489449620204597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80E238-70FF-4411-8208-2325445CF7EE}" type="doc">
      <dgm:prSet loTypeId="urn:microsoft.com/office/officeart/2005/8/layout/radial5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874F9201-9399-4B20-A5F5-FDFBBD78F70D}">
      <dgm:prSet phldrT="[Text]"/>
      <dgm:spPr/>
      <dgm:t>
        <a:bodyPr/>
        <a:lstStyle/>
        <a:p>
          <a:r>
            <a:rPr lang="cs-CZ" altLang="cs-CZ" i="0" dirty="0" err="1">
              <a:latin typeface="Figtree" pitchFamily="2" charset="0"/>
            </a:rPr>
            <a:t>SDGs</a:t>
          </a:r>
          <a:endParaRPr lang="cs-CZ" dirty="0">
            <a:latin typeface="Figtree" pitchFamily="2" charset="0"/>
          </a:endParaRPr>
        </a:p>
      </dgm:t>
    </dgm:pt>
    <dgm:pt modelId="{67AF3FA6-BD34-4B01-9277-836B47B80BF6}" type="parTrans" cxnId="{F5706929-58D5-4401-A975-4CA79A3956DF}">
      <dgm:prSet/>
      <dgm:spPr/>
      <dgm:t>
        <a:bodyPr/>
        <a:lstStyle/>
        <a:p>
          <a:endParaRPr lang="cs-CZ"/>
        </a:p>
      </dgm:t>
    </dgm:pt>
    <dgm:pt modelId="{B045E604-9321-4E87-A648-722AE3E67E79}" type="sibTrans" cxnId="{F5706929-58D5-4401-A975-4CA79A3956DF}">
      <dgm:prSet/>
      <dgm:spPr/>
      <dgm:t>
        <a:bodyPr/>
        <a:lstStyle/>
        <a:p>
          <a:endParaRPr lang="cs-CZ"/>
        </a:p>
      </dgm:t>
    </dgm:pt>
    <dgm:pt modelId="{5C8B0087-1566-4C78-8235-D684FA2EE624}">
      <dgm:prSet phldrT="[Text]"/>
      <dgm:spPr/>
    </dgm:pt>
    <dgm:pt modelId="{292DFC0B-9E38-4CEF-AD89-BBD5B699CCA4}" type="parTrans" cxnId="{7E089D71-A010-4BED-B517-8989B7768CBC}">
      <dgm:prSet/>
      <dgm:spPr/>
      <dgm:t>
        <a:bodyPr/>
        <a:lstStyle/>
        <a:p>
          <a:endParaRPr lang="cs-CZ"/>
        </a:p>
      </dgm:t>
    </dgm:pt>
    <dgm:pt modelId="{49797024-5D57-4376-986E-387FDA3A0511}" type="sibTrans" cxnId="{7E089D71-A010-4BED-B517-8989B7768CBC}">
      <dgm:prSet/>
      <dgm:spPr/>
      <dgm:t>
        <a:bodyPr/>
        <a:lstStyle/>
        <a:p>
          <a:endParaRPr lang="cs-CZ"/>
        </a:p>
      </dgm:t>
    </dgm:pt>
    <dgm:pt modelId="{8F179DB5-FA4A-4FDB-B80D-F0EC00111951}">
      <dgm:prSet phldrT="[Text]"/>
      <dgm:spPr/>
    </dgm:pt>
    <dgm:pt modelId="{BA152242-6F98-4153-BB9F-116DFEF3A9A0}" type="parTrans" cxnId="{97FE8B51-9A6F-444E-A4BA-1905AA429771}">
      <dgm:prSet/>
      <dgm:spPr/>
      <dgm:t>
        <a:bodyPr/>
        <a:lstStyle/>
        <a:p>
          <a:endParaRPr lang="cs-CZ"/>
        </a:p>
      </dgm:t>
    </dgm:pt>
    <dgm:pt modelId="{4B6CD1F2-E198-4EB7-9F04-EC7013F8EE05}" type="sibTrans" cxnId="{97FE8B51-9A6F-444E-A4BA-1905AA429771}">
      <dgm:prSet/>
      <dgm:spPr/>
      <dgm:t>
        <a:bodyPr/>
        <a:lstStyle/>
        <a:p>
          <a:endParaRPr lang="cs-CZ"/>
        </a:p>
      </dgm:t>
    </dgm:pt>
    <dgm:pt modelId="{D6013A5D-ACFC-42C8-8C57-8E6AAC33D17E}">
      <dgm:prSet phldrT="[Text]"/>
      <dgm:spPr/>
    </dgm:pt>
    <dgm:pt modelId="{4C88E1F1-A7BD-49E5-B224-0F4CC11C8493}" type="parTrans" cxnId="{392D89EA-C7ED-42D4-81CB-C7B6862770F4}">
      <dgm:prSet/>
      <dgm:spPr/>
      <dgm:t>
        <a:bodyPr/>
        <a:lstStyle/>
        <a:p>
          <a:endParaRPr lang="cs-CZ"/>
        </a:p>
      </dgm:t>
    </dgm:pt>
    <dgm:pt modelId="{15E44E63-28D6-4EC8-A40B-367DFD8BBDAF}" type="sibTrans" cxnId="{392D89EA-C7ED-42D4-81CB-C7B6862770F4}">
      <dgm:prSet/>
      <dgm:spPr/>
      <dgm:t>
        <a:bodyPr/>
        <a:lstStyle/>
        <a:p>
          <a:endParaRPr lang="cs-CZ"/>
        </a:p>
      </dgm:t>
    </dgm:pt>
    <dgm:pt modelId="{BEC73EA9-1D43-4BDE-AACE-0FABA5700C4E}">
      <dgm:prSet phldrT="[Text]"/>
      <dgm:spPr/>
    </dgm:pt>
    <dgm:pt modelId="{78F1046E-E4F2-4A1F-AD48-E7FF83028824}" type="parTrans" cxnId="{B0DF1B39-F580-4A94-96FE-947129BFEE79}">
      <dgm:prSet/>
      <dgm:spPr/>
      <dgm:t>
        <a:bodyPr/>
        <a:lstStyle/>
        <a:p>
          <a:endParaRPr lang="cs-CZ"/>
        </a:p>
      </dgm:t>
    </dgm:pt>
    <dgm:pt modelId="{DAF326E1-34AD-46FE-AA60-EE40CD488DE1}" type="sibTrans" cxnId="{B0DF1B39-F580-4A94-96FE-947129BFEE79}">
      <dgm:prSet/>
      <dgm:spPr/>
      <dgm:t>
        <a:bodyPr/>
        <a:lstStyle/>
        <a:p>
          <a:endParaRPr lang="cs-CZ"/>
        </a:p>
      </dgm:t>
    </dgm:pt>
    <dgm:pt modelId="{C1D93F20-8ED5-4B79-9943-15656EF401C5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Chudoba, nerovnosti</a:t>
          </a:r>
          <a:endParaRPr lang="cs-CZ" dirty="0">
            <a:latin typeface="Figtree" pitchFamily="2" charset="0"/>
          </a:endParaRPr>
        </a:p>
      </dgm:t>
    </dgm:pt>
    <dgm:pt modelId="{C277B100-F958-4E1B-9BDD-856EEFE6B3DF}" type="parTrans" cxnId="{23200CEA-7C5A-48B3-BCA2-C2C0723006AA}">
      <dgm:prSet/>
      <dgm:spPr/>
      <dgm:t>
        <a:bodyPr/>
        <a:lstStyle/>
        <a:p>
          <a:endParaRPr lang="cs-CZ"/>
        </a:p>
      </dgm:t>
    </dgm:pt>
    <dgm:pt modelId="{AFEEA4C3-26B2-4420-8566-33151344A79A}" type="sibTrans" cxnId="{23200CEA-7C5A-48B3-BCA2-C2C0723006AA}">
      <dgm:prSet/>
      <dgm:spPr/>
      <dgm:t>
        <a:bodyPr/>
        <a:lstStyle/>
        <a:p>
          <a:endParaRPr lang="cs-CZ"/>
        </a:p>
      </dgm:t>
    </dgm:pt>
    <dgm:pt modelId="{897F677E-212D-4ABB-B1C6-9BF2466A363A}">
      <dgm:prSet phldrT="[Text]"/>
      <dgm:spPr/>
    </dgm:pt>
    <dgm:pt modelId="{514DFDD2-EFF6-4E19-AC64-049C3F08CBCF}" type="parTrans" cxnId="{F800E5AF-205E-4DB1-8020-9B0F89A2D8EE}">
      <dgm:prSet/>
      <dgm:spPr/>
      <dgm:t>
        <a:bodyPr/>
        <a:lstStyle/>
        <a:p>
          <a:endParaRPr lang="cs-CZ"/>
        </a:p>
      </dgm:t>
    </dgm:pt>
    <dgm:pt modelId="{1B829EE8-9D96-42CB-B359-B8469F5EAC52}" type="sibTrans" cxnId="{F800E5AF-205E-4DB1-8020-9B0F89A2D8EE}">
      <dgm:prSet/>
      <dgm:spPr/>
      <dgm:t>
        <a:bodyPr/>
        <a:lstStyle/>
        <a:p>
          <a:endParaRPr lang="cs-CZ"/>
        </a:p>
      </dgm:t>
    </dgm:pt>
    <dgm:pt modelId="{616DAF22-8D79-400D-B474-A84EE4A07697}">
      <dgm:prSet phldrT="[Text]"/>
      <dgm:spPr/>
    </dgm:pt>
    <dgm:pt modelId="{69431F28-BAE5-4E3E-91C5-BFC02AB08A50}" type="parTrans" cxnId="{1BC7A7C9-5BAF-4DD9-AE0B-F554A55CF1C4}">
      <dgm:prSet/>
      <dgm:spPr/>
      <dgm:t>
        <a:bodyPr/>
        <a:lstStyle/>
        <a:p>
          <a:endParaRPr lang="cs-CZ"/>
        </a:p>
      </dgm:t>
    </dgm:pt>
    <dgm:pt modelId="{E8CE6BF4-DFA6-4DB0-9E9C-3D67CB4E3300}" type="sibTrans" cxnId="{1BC7A7C9-5BAF-4DD9-AE0B-F554A55CF1C4}">
      <dgm:prSet/>
      <dgm:spPr/>
      <dgm:t>
        <a:bodyPr/>
        <a:lstStyle/>
        <a:p>
          <a:endParaRPr lang="cs-CZ"/>
        </a:p>
      </dgm:t>
    </dgm:pt>
    <dgm:pt modelId="{E3A24069-EF32-4464-B111-C9EE94AE3066}">
      <dgm:prSet phldrT="[Text]"/>
      <dgm:spPr/>
    </dgm:pt>
    <dgm:pt modelId="{BE662C91-3F4A-4A1C-9323-91BB7C0921A9}" type="parTrans" cxnId="{CFCAA3AB-B034-4E5D-8FB5-F1315AA6A312}">
      <dgm:prSet/>
      <dgm:spPr/>
      <dgm:t>
        <a:bodyPr/>
        <a:lstStyle/>
        <a:p>
          <a:endParaRPr lang="cs-CZ"/>
        </a:p>
      </dgm:t>
    </dgm:pt>
    <dgm:pt modelId="{AD725545-AFB7-4CD5-A532-6138CDCFA9B4}" type="sibTrans" cxnId="{CFCAA3AB-B034-4E5D-8FB5-F1315AA6A312}">
      <dgm:prSet/>
      <dgm:spPr/>
      <dgm:t>
        <a:bodyPr/>
        <a:lstStyle/>
        <a:p>
          <a:endParaRPr lang="cs-CZ"/>
        </a:p>
      </dgm:t>
    </dgm:pt>
    <dgm:pt modelId="{FB7FA361-5717-400A-9D49-28C6563AA694}">
      <dgm:prSet phldrT="[Text]"/>
      <dgm:spPr/>
    </dgm:pt>
    <dgm:pt modelId="{FCA4457B-9285-4103-A456-DC021BC20D0F}" type="parTrans" cxnId="{E21155CA-F0AF-405A-8894-48F247D0F607}">
      <dgm:prSet/>
      <dgm:spPr/>
      <dgm:t>
        <a:bodyPr/>
        <a:lstStyle/>
        <a:p>
          <a:endParaRPr lang="cs-CZ"/>
        </a:p>
      </dgm:t>
    </dgm:pt>
    <dgm:pt modelId="{7035B252-520D-49C3-AAAE-3FB73FB6E5B2}" type="sibTrans" cxnId="{E21155CA-F0AF-405A-8894-48F247D0F607}">
      <dgm:prSet/>
      <dgm:spPr/>
      <dgm:t>
        <a:bodyPr/>
        <a:lstStyle/>
        <a:p>
          <a:endParaRPr lang="cs-CZ"/>
        </a:p>
      </dgm:t>
    </dgm:pt>
    <dgm:pt modelId="{59A16C4A-5218-467D-A91B-3AF2329D5FC1}">
      <dgm:prSet phldrT="[Text]"/>
      <dgm:spPr/>
      <dgm:t>
        <a:bodyPr/>
        <a:lstStyle/>
        <a:p>
          <a:r>
            <a:rPr lang="cs-CZ" dirty="0">
              <a:latin typeface="Figtree" pitchFamily="2" charset="0"/>
            </a:rPr>
            <a:t>Život, zdraví, obživa</a:t>
          </a:r>
        </a:p>
      </dgm:t>
    </dgm:pt>
    <dgm:pt modelId="{ACA6998D-C82C-40DD-BBD0-C8189BCE1106}" type="parTrans" cxnId="{4EC83218-C3A9-43C8-855E-B7C04AD97149}">
      <dgm:prSet/>
      <dgm:spPr/>
      <dgm:t>
        <a:bodyPr/>
        <a:lstStyle/>
        <a:p>
          <a:endParaRPr lang="cs-CZ"/>
        </a:p>
      </dgm:t>
    </dgm:pt>
    <dgm:pt modelId="{43A75647-7ABB-4D24-9678-32325C67982E}" type="sibTrans" cxnId="{4EC83218-C3A9-43C8-855E-B7C04AD97149}">
      <dgm:prSet/>
      <dgm:spPr/>
      <dgm:t>
        <a:bodyPr/>
        <a:lstStyle/>
        <a:p>
          <a:endParaRPr lang="cs-CZ"/>
        </a:p>
      </dgm:t>
    </dgm:pt>
    <dgm:pt modelId="{40BA4294-6A7A-4CD7-8AA5-13F768AC6D76}" type="pres">
      <dgm:prSet presAssocID="{6880E238-70FF-4411-8208-2325445CF7E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38AE381-4C5A-46C0-9F2C-97D832D3B371}" type="pres">
      <dgm:prSet presAssocID="{874F9201-9399-4B20-A5F5-FDFBBD78F70D}" presName="centerShape" presStyleLbl="node0" presStyleIdx="0" presStyleCnt="1"/>
      <dgm:spPr/>
    </dgm:pt>
    <dgm:pt modelId="{7CD626E6-846F-4161-A0D6-EECFC516E4E9}" type="pres">
      <dgm:prSet presAssocID="{C277B100-F958-4E1B-9BDD-856EEFE6B3DF}" presName="parTrans" presStyleLbl="sibTrans2D1" presStyleIdx="0" presStyleCnt="2"/>
      <dgm:spPr/>
    </dgm:pt>
    <dgm:pt modelId="{FE7D363B-10EA-474E-A1D3-AE588667D4FB}" type="pres">
      <dgm:prSet presAssocID="{C277B100-F958-4E1B-9BDD-856EEFE6B3DF}" presName="connectorText" presStyleLbl="sibTrans2D1" presStyleIdx="0" presStyleCnt="2"/>
      <dgm:spPr/>
    </dgm:pt>
    <dgm:pt modelId="{4E8B5E2C-628A-4498-A46C-6839C418C40D}" type="pres">
      <dgm:prSet presAssocID="{C1D93F20-8ED5-4B79-9943-15656EF401C5}" presName="node" presStyleLbl="node1" presStyleIdx="0" presStyleCnt="2">
        <dgm:presLayoutVars>
          <dgm:bulletEnabled val="1"/>
        </dgm:presLayoutVars>
      </dgm:prSet>
      <dgm:spPr/>
    </dgm:pt>
    <dgm:pt modelId="{63AD0BCA-550E-43EE-AC0C-5C92AF1FCAAA}" type="pres">
      <dgm:prSet presAssocID="{ACA6998D-C82C-40DD-BBD0-C8189BCE1106}" presName="parTrans" presStyleLbl="sibTrans2D1" presStyleIdx="1" presStyleCnt="2"/>
      <dgm:spPr/>
    </dgm:pt>
    <dgm:pt modelId="{9B12B6A1-8E8C-47F0-BA63-C09FFE8EE7CC}" type="pres">
      <dgm:prSet presAssocID="{ACA6998D-C82C-40DD-BBD0-C8189BCE1106}" presName="connectorText" presStyleLbl="sibTrans2D1" presStyleIdx="1" presStyleCnt="2"/>
      <dgm:spPr/>
    </dgm:pt>
    <dgm:pt modelId="{9C6B1B5E-D94D-45DB-85CF-28FD6DD46407}" type="pres">
      <dgm:prSet presAssocID="{59A16C4A-5218-467D-A91B-3AF2329D5FC1}" presName="node" presStyleLbl="node1" presStyleIdx="1" presStyleCnt="2">
        <dgm:presLayoutVars>
          <dgm:bulletEnabled val="1"/>
        </dgm:presLayoutVars>
      </dgm:prSet>
      <dgm:spPr/>
    </dgm:pt>
  </dgm:ptLst>
  <dgm:cxnLst>
    <dgm:cxn modelId="{E7CBFA11-D8F8-4072-84A8-1B736DB6D2B6}" type="presOf" srcId="{ACA6998D-C82C-40DD-BBD0-C8189BCE1106}" destId="{9B12B6A1-8E8C-47F0-BA63-C09FFE8EE7CC}" srcOrd="1" destOrd="0" presId="urn:microsoft.com/office/officeart/2005/8/layout/radial5"/>
    <dgm:cxn modelId="{4EC83218-C3A9-43C8-855E-B7C04AD97149}" srcId="{874F9201-9399-4B20-A5F5-FDFBBD78F70D}" destId="{59A16C4A-5218-467D-A91B-3AF2329D5FC1}" srcOrd="1" destOrd="0" parTransId="{ACA6998D-C82C-40DD-BBD0-C8189BCE1106}" sibTransId="{43A75647-7ABB-4D24-9678-32325C67982E}"/>
    <dgm:cxn modelId="{F5706929-58D5-4401-A975-4CA79A3956DF}" srcId="{6880E238-70FF-4411-8208-2325445CF7EE}" destId="{874F9201-9399-4B20-A5F5-FDFBBD78F70D}" srcOrd="0" destOrd="0" parTransId="{67AF3FA6-BD34-4B01-9277-836B47B80BF6}" sibTransId="{B045E604-9321-4E87-A648-722AE3E67E79}"/>
    <dgm:cxn modelId="{B5945837-E81B-43A8-BBA4-F4690B3118AF}" type="presOf" srcId="{6880E238-70FF-4411-8208-2325445CF7EE}" destId="{40BA4294-6A7A-4CD7-8AA5-13F768AC6D76}" srcOrd="0" destOrd="0" presId="urn:microsoft.com/office/officeart/2005/8/layout/radial5"/>
    <dgm:cxn modelId="{B0DF1B39-F580-4A94-96FE-947129BFEE79}" srcId="{6880E238-70FF-4411-8208-2325445CF7EE}" destId="{BEC73EA9-1D43-4BDE-AACE-0FABA5700C4E}" srcOrd="4" destOrd="0" parTransId="{78F1046E-E4F2-4A1F-AD48-E7FF83028824}" sibTransId="{DAF326E1-34AD-46FE-AA60-EE40CD488DE1}"/>
    <dgm:cxn modelId="{5B2FB14C-8C2C-4E27-B31D-3454179D2CE2}" type="presOf" srcId="{C277B100-F958-4E1B-9BDD-856EEFE6B3DF}" destId="{FE7D363B-10EA-474E-A1D3-AE588667D4FB}" srcOrd="1" destOrd="0" presId="urn:microsoft.com/office/officeart/2005/8/layout/radial5"/>
    <dgm:cxn modelId="{97FE8B51-9A6F-444E-A4BA-1905AA429771}" srcId="{6880E238-70FF-4411-8208-2325445CF7EE}" destId="{8F179DB5-FA4A-4FDB-B80D-F0EC00111951}" srcOrd="2" destOrd="0" parTransId="{BA152242-6F98-4153-BB9F-116DFEF3A9A0}" sibTransId="{4B6CD1F2-E198-4EB7-9F04-EC7013F8EE05}"/>
    <dgm:cxn modelId="{7E089D71-A010-4BED-B517-8989B7768CBC}" srcId="{6880E238-70FF-4411-8208-2325445CF7EE}" destId="{5C8B0087-1566-4C78-8235-D684FA2EE624}" srcOrd="1" destOrd="0" parTransId="{292DFC0B-9E38-4CEF-AD89-BBD5B699CCA4}" sibTransId="{49797024-5D57-4376-986E-387FDA3A0511}"/>
    <dgm:cxn modelId="{6899D573-2AB2-4714-B61F-284858B8CF3F}" type="presOf" srcId="{59A16C4A-5218-467D-A91B-3AF2329D5FC1}" destId="{9C6B1B5E-D94D-45DB-85CF-28FD6DD46407}" srcOrd="0" destOrd="0" presId="urn:microsoft.com/office/officeart/2005/8/layout/radial5"/>
    <dgm:cxn modelId="{FDACFA7B-ECB7-4749-A17F-182AF9FD580A}" type="presOf" srcId="{874F9201-9399-4B20-A5F5-FDFBBD78F70D}" destId="{438AE381-4C5A-46C0-9F2C-97D832D3B371}" srcOrd="0" destOrd="0" presId="urn:microsoft.com/office/officeart/2005/8/layout/radial5"/>
    <dgm:cxn modelId="{BFFE44AA-800A-41C0-AFC2-60350BB9CD35}" type="presOf" srcId="{C277B100-F958-4E1B-9BDD-856EEFE6B3DF}" destId="{7CD626E6-846F-4161-A0D6-EECFC516E4E9}" srcOrd="0" destOrd="0" presId="urn:microsoft.com/office/officeart/2005/8/layout/radial5"/>
    <dgm:cxn modelId="{CFCAA3AB-B034-4E5D-8FB5-F1315AA6A312}" srcId="{8F179DB5-FA4A-4FDB-B80D-F0EC00111951}" destId="{E3A24069-EF32-4464-B111-C9EE94AE3066}" srcOrd="0" destOrd="0" parTransId="{BE662C91-3F4A-4A1C-9323-91BB7C0921A9}" sibTransId="{AD725545-AFB7-4CD5-A532-6138CDCFA9B4}"/>
    <dgm:cxn modelId="{F800E5AF-205E-4DB1-8020-9B0F89A2D8EE}" srcId="{BEC73EA9-1D43-4BDE-AACE-0FABA5700C4E}" destId="{897F677E-212D-4ABB-B1C6-9BF2466A363A}" srcOrd="0" destOrd="0" parTransId="{514DFDD2-EFF6-4E19-AC64-049C3F08CBCF}" sibTransId="{1B829EE8-9D96-42CB-B359-B8469F5EAC52}"/>
    <dgm:cxn modelId="{1BC7A7C9-5BAF-4DD9-AE0B-F554A55CF1C4}" srcId="{D6013A5D-ACFC-42C8-8C57-8E6AAC33D17E}" destId="{616DAF22-8D79-400D-B474-A84EE4A07697}" srcOrd="0" destOrd="0" parTransId="{69431F28-BAE5-4E3E-91C5-BFC02AB08A50}" sibTransId="{E8CE6BF4-DFA6-4DB0-9E9C-3D67CB4E3300}"/>
    <dgm:cxn modelId="{E21155CA-F0AF-405A-8894-48F247D0F607}" srcId="{5C8B0087-1566-4C78-8235-D684FA2EE624}" destId="{FB7FA361-5717-400A-9D49-28C6563AA694}" srcOrd="0" destOrd="0" parTransId="{FCA4457B-9285-4103-A456-DC021BC20D0F}" sibTransId="{7035B252-520D-49C3-AAAE-3FB73FB6E5B2}"/>
    <dgm:cxn modelId="{014421D5-D950-49A4-B4DE-96F9C029CCDF}" type="presOf" srcId="{ACA6998D-C82C-40DD-BBD0-C8189BCE1106}" destId="{63AD0BCA-550E-43EE-AC0C-5C92AF1FCAAA}" srcOrd="0" destOrd="0" presId="urn:microsoft.com/office/officeart/2005/8/layout/radial5"/>
    <dgm:cxn modelId="{23200CEA-7C5A-48B3-BCA2-C2C0723006AA}" srcId="{874F9201-9399-4B20-A5F5-FDFBBD78F70D}" destId="{C1D93F20-8ED5-4B79-9943-15656EF401C5}" srcOrd="0" destOrd="0" parTransId="{C277B100-F958-4E1B-9BDD-856EEFE6B3DF}" sibTransId="{AFEEA4C3-26B2-4420-8566-33151344A79A}"/>
    <dgm:cxn modelId="{392D89EA-C7ED-42D4-81CB-C7B6862770F4}" srcId="{6880E238-70FF-4411-8208-2325445CF7EE}" destId="{D6013A5D-ACFC-42C8-8C57-8E6AAC33D17E}" srcOrd="3" destOrd="0" parTransId="{4C88E1F1-A7BD-49E5-B224-0F4CC11C8493}" sibTransId="{15E44E63-28D6-4EC8-A40B-367DFD8BBDAF}"/>
    <dgm:cxn modelId="{474B09F7-3A90-442F-861A-B7EB164A038C}" type="presOf" srcId="{C1D93F20-8ED5-4B79-9943-15656EF401C5}" destId="{4E8B5E2C-628A-4498-A46C-6839C418C40D}" srcOrd="0" destOrd="0" presId="urn:microsoft.com/office/officeart/2005/8/layout/radial5"/>
    <dgm:cxn modelId="{352E0622-FE08-47F7-A752-AD32A4E29C9C}" type="presParOf" srcId="{40BA4294-6A7A-4CD7-8AA5-13F768AC6D76}" destId="{438AE381-4C5A-46C0-9F2C-97D832D3B371}" srcOrd="0" destOrd="0" presId="urn:microsoft.com/office/officeart/2005/8/layout/radial5"/>
    <dgm:cxn modelId="{AA18FA51-DB9E-4464-8A1A-751E1C532F00}" type="presParOf" srcId="{40BA4294-6A7A-4CD7-8AA5-13F768AC6D76}" destId="{7CD626E6-846F-4161-A0D6-EECFC516E4E9}" srcOrd="1" destOrd="0" presId="urn:microsoft.com/office/officeart/2005/8/layout/radial5"/>
    <dgm:cxn modelId="{D4355E35-2350-43EF-92EC-3EFF29783BF0}" type="presParOf" srcId="{7CD626E6-846F-4161-A0D6-EECFC516E4E9}" destId="{FE7D363B-10EA-474E-A1D3-AE588667D4FB}" srcOrd="0" destOrd="0" presId="urn:microsoft.com/office/officeart/2005/8/layout/radial5"/>
    <dgm:cxn modelId="{7DE3EB01-84CC-4DC1-ABA2-64540545F92F}" type="presParOf" srcId="{40BA4294-6A7A-4CD7-8AA5-13F768AC6D76}" destId="{4E8B5E2C-628A-4498-A46C-6839C418C40D}" srcOrd="2" destOrd="0" presId="urn:microsoft.com/office/officeart/2005/8/layout/radial5"/>
    <dgm:cxn modelId="{4D15ADFC-DD4A-467D-B6F9-0A76DA9955A9}" type="presParOf" srcId="{40BA4294-6A7A-4CD7-8AA5-13F768AC6D76}" destId="{63AD0BCA-550E-43EE-AC0C-5C92AF1FCAAA}" srcOrd="3" destOrd="0" presId="urn:microsoft.com/office/officeart/2005/8/layout/radial5"/>
    <dgm:cxn modelId="{F481D89B-9CBA-4B8A-BFD7-B5AFFF6C52CC}" type="presParOf" srcId="{63AD0BCA-550E-43EE-AC0C-5C92AF1FCAAA}" destId="{9B12B6A1-8E8C-47F0-BA63-C09FFE8EE7CC}" srcOrd="0" destOrd="0" presId="urn:microsoft.com/office/officeart/2005/8/layout/radial5"/>
    <dgm:cxn modelId="{9ACB73B3-75EE-48D8-809C-786604A9EEC5}" type="presParOf" srcId="{40BA4294-6A7A-4CD7-8AA5-13F768AC6D76}" destId="{9C6B1B5E-D94D-45DB-85CF-28FD6DD46407}" srcOrd="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8AE381-4C5A-46C0-9F2C-97D832D3B371}">
      <dsp:nvSpPr>
        <dsp:cNvPr id="0" name=""/>
        <dsp:cNvSpPr/>
      </dsp:nvSpPr>
      <dsp:spPr>
        <a:xfrm>
          <a:off x="370462" y="1464138"/>
          <a:ext cx="885630" cy="8856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2100" i="0" kern="1200" dirty="0" err="1">
              <a:latin typeface="Figtree" pitchFamily="2" charset="0"/>
            </a:rPr>
            <a:t>SDGs</a:t>
          </a:r>
          <a:endParaRPr lang="cs-CZ" sz="2100" kern="1200" dirty="0">
            <a:latin typeface="Figtree" pitchFamily="2" charset="0"/>
          </a:endParaRPr>
        </a:p>
      </dsp:txBody>
      <dsp:txXfrm>
        <a:off x="500160" y="1593836"/>
        <a:ext cx="626234" cy="626234"/>
      </dsp:txXfrm>
    </dsp:sp>
    <dsp:sp modelId="{7CD626E6-846F-4161-A0D6-EECFC516E4E9}">
      <dsp:nvSpPr>
        <dsp:cNvPr id="0" name=""/>
        <dsp:cNvSpPr/>
      </dsp:nvSpPr>
      <dsp:spPr>
        <a:xfrm rot="16200000">
          <a:off x="719179" y="1196329"/>
          <a:ext cx="188195" cy="1911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800" kern="1200"/>
        </a:p>
      </dsp:txBody>
      <dsp:txXfrm>
        <a:off x="747408" y="1262795"/>
        <a:ext cx="131737" cy="114709"/>
      </dsp:txXfrm>
    </dsp:sp>
    <dsp:sp modelId="{4E8B5E2C-628A-4498-A46C-6839C418C40D}">
      <dsp:nvSpPr>
        <dsp:cNvPr id="0" name=""/>
        <dsp:cNvSpPr/>
      </dsp:nvSpPr>
      <dsp:spPr>
        <a:xfrm>
          <a:off x="259758" y="2013"/>
          <a:ext cx="1107038" cy="110703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1300" i="0" kern="1200" dirty="0">
              <a:latin typeface="Figtree" pitchFamily="2" charset="0"/>
            </a:rPr>
            <a:t>Chudoba, nerovnosti</a:t>
          </a:r>
          <a:endParaRPr lang="cs-CZ" sz="1300" kern="1200" dirty="0">
            <a:latin typeface="Figtree" pitchFamily="2" charset="0"/>
          </a:endParaRPr>
        </a:p>
      </dsp:txBody>
      <dsp:txXfrm>
        <a:off x="421880" y="164135"/>
        <a:ext cx="782794" cy="782794"/>
      </dsp:txXfrm>
    </dsp:sp>
    <dsp:sp modelId="{63AD0BCA-550E-43EE-AC0C-5C92AF1FCAAA}">
      <dsp:nvSpPr>
        <dsp:cNvPr id="0" name=""/>
        <dsp:cNvSpPr/>
      </dsp:nvSpPr>
      <dsp:spPr>
        <a:xfrm rot="5400000">
          <a:off x="719179" y="2426393"/>
          <a:ext cx="188195" cy="1911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800" kern="1200"/>
        </a:p>
      </dsp:txBody>
      <dsp:txXfrm>
        <a:off x="747408" y="2436401"/>
        <a:ext cx="131737" cy="114709"/>
      </dsp:txXfrm>
    </dsp:sp>
    <dsp:sp modelId="{9C6B1B5E-D94D-45DB-85CF-28FD6DD46407}">
      <dsp:nvSpPr>
        <dsp:cNvPr id="0" name=""/>
        <dsp:cNvSpPr/>
      </dsp:nvSpPr>
      <dsp:spPr>
        <a:xfrm>
          <a:off x="259758" y="2704855"/>
          <a:ext cx="1107038" cy="110703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>
              <a:latin typeface="Figtree" pitchFamily="2" charset="0"/>
            </a:rPr>
            <a:t>Život, zdraví, obživa</a:t>
          </a:r>
        </a:p>
      </dsp:txBody>
      <dsp:txXfrm>
        <a:off x="421880" y="2866977"/>
        <a:ext cx="782794" cy="782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17F7D418-7045-6D29-A02B-7F43A83035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91DC365-CB68-9B0D-1511-0F1DFF1C8C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8226D-D85C-43FC-9915-D4C41C23F27B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751B18D-D621-A4A4-3F47-1D73BCD3CA0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D916B2A-B58D-0725-727B-C1F3E2444D0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D058D-671C-4D3F-8D28-B9270FF44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329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CCAED-264B-4494-8AEC-A9DFFB9F9936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341563" y="1143000"/>
            <a:ext cx="2174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218A7-7BB2-415F-8A01-4A9E54B25E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7926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6670" y="1434095"/>
            <a:ext cx="2227154" cy="902547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/>
              <a:t>Nadpis brožury nadpis brožury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6671" y="2468742"/>
            <a:ext cx="2227154" cy="51963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None/>
              <a:defRPr sz="1400" b="1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199798" indent="0" algn="ctr">
              <a:buNone/>
              <a:defRPr sz="874"/>
            </a:lvl2pPr>
            <a:lvl3pPr marL="399595" indent="0" algn="ctr">
              <a:buNone/>
              <a:defRPr sz="787"/>
            </a:lvl3pPr>
            <a:lvl4pPr marL="599393" indent="0" algn="ctr">
              <a:buNone/>
              <a:defRPr sz="699"/>
            </a:lvl4pPr>
            <a:lvl5pPr marL="799191" indent="0" algn="ctr">
              <a:buNone/>
              <a:defRPr sz="699"/>
            </a:lvl5pPr>
            <a:lvl6pPr marL="998989" indent="0" algn="ctr">
              <a:buNone/>
              <a:defRPr sz="699"/>
            </a:lvl6pPr>
            <a:lvl7pPr marL="1198786" indent="0" algn="ctr">
              <a:buNone/>
              <a:defRPr sz="699"/>
            </a:lvl7pPr>
            <a:lvl8pPr marL="1398584" indent="0" algn="ctr">
              <a:buNone/>
              <a:defRPr sz="699"/>
            </a:lvl8pPr>
            <a:lvl9pPr marL="1598382" indent="0" algn="ctr">
              <a:buNone/>
              <a:defRPr sz="699"/>
            </a:lvl9pPr>
          </a:lstStyle>
          <a:p>
            <a:r>
              <a:rPr lang="cs-CZ" dirty="0"/>
              <a:t>Podnadpis brožury </a:t>
            </a:r>
            <a:br>
              <a:rPr lang="cs-CZ" dirty="0"/>
            </a:br>
            <a:r>
              <a:rPr lang="cs-CZ" dirty="0"/>
              <a:t>podnadpis brožury</a:t>
            </a:r>
          </a:p>
        </p:txBody>
      </p:sp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670" y="3563012"/>
            <a:ext cx="2227156" cy="11405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>
                <a:latin typeface="Figtree" pitchFamily="2" charset="0"/>
              </a:defRPr>
            </a:lvl1pPr>
          </a:lstStyle>
          <a:p>
            <a:r>
              <a:rPr lang="cs-CZ" dirty="0"/>
              <a:t>Prostor pro text. At vero </a:t>
            </a:r>
            <a:r>
              <a:rPr lang="cs-CZ" dirty="0" err="1"/>
              <a:t>eos</a:t>
            </a:r>
            <a:r>
              <a:rPr lang="cs-CZ" dirty="0"/>
              <a:t> et </a:t>
            </a:r>
            <a:r>
              <a:rPr lang="cs-CZ" dirty="0" err="1"/>
              <a:t>accusamus</a:t>
            </a:r>
            <a:r>
              <a:rPr lang="cs-CZ" dirty="0"/>
              <a:t> et </a:t>
            </a:r>
            <a:r>
              <a:rPr lang="cs-CZ" dirty="0" err="1"/>
              <a:t>iusto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 </a:t>
            </a:r>
            <a:r>
              <a:rPr lang="cs-CZ" dirty="0" err="1"/>
              <a:t>digniss</a:t>
            </a:r>
            <a:r>
              <a:rPr lang="cs-CZ" dirty="0"/>
              <a:t> </a:t>
            </a:r>
            <a:r>
              <a:rPr lang="cs-CZ" dirty="0" err="1"/>
              <a:t>ducimus</a:t>
            </a:r>
            <a:r>
              <a:rPr lang="cs-CZ" dirty="0"/>
              <a:t> qui </a:t>
            </a:r>
            <a:r>
              <a:rPr lang="cs-CZ" dirty="0" err="1"/>
              <a:t>blanditiis</a:t>
            </a:r>
            <a:r>
              <a:rPr lang="cs-CZ" dirty="0"/>
              <a:t> </a:t>
            </a:r>
            <a:r>
              <a:rPr lang="cs-CZ" dirty="0" err="1"/>
              <a:t>praesentium</a:t>
            </a:r>
            <a:r>
              <a:rPr lang="cs-CZ" dirty="0"/>
              <a:t> </a:t>
            </a:r>
            <a:r>
              <a:rPr lang="cs-CZ" dirty="0" err="1"/>
              <a:t>voluptatum</a:t>
            </a:r>
            <a:r>
              <a:rPr lang="cs-CZ" dirty="0"/>
              <a:t> </a:t>
            </a:r>
            <a:r>
              <a:rPr lang="cs-CZ" dirty="0" err="1"/>
              <a:t>deleniti</a:t>
            </a:r>
            <a:r>
              <a:rPr lang="cs-CZ" dirty="0"/>
              <a:t> </a:t>
            </a:r>
            <a:r>
              <a:rPr lang="cs-CZ" dirty="0" err="1"/>
              <a:t>atque</a:t>
            </a:r>
            <a:r>
              <a:rPr lang="cs-CZ" dirty="0"/>
              <a:t> </a:t>
            </a:r>
            <a:r>
              <a:rPr lang="cs-CZ" dirty="0" err="1"/>
              <a:t>corrupti</a:t>
            </a:r>
            <a:r>
              <a:rPr lang="cs-CZ" dirty="0"/>
              <a:t> </a:t>
            </a:r>
            <a:r>
              <a:rPr lang="cs-CZ" dirty="0" err="1"/>
              <a:t>quos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et </a:t>
            </a:r>
            <a:r>
              <a:rPr lang="cs-CZ" dirty="0" err="1"/>
              <a:t>quas</a:t>
            </a:r>
            <a:r>
              <a:rPr lang="cs-CZ" dirty="0"/>
              <a:t> </a:t>
            </a:r>
            <a:r>
              <a:rPr lang="cs-CZ" dirty="0" err="1"/>
              <a:t>molestias</a:t>
            </a:r>
            <a:r>
              <a:rPr lang="cs-CZ" dirty="0"/>
              <a:t> </a:t>
            </a:r>
            <a:r>
              <a:rPr lang="cs-CZ" dirty="0" err="1"/>
              <a:t>excepturi</a:t>
            </a:r>
            <a:r>
              <a:rPr lang="cs-CZ" dirty="0"/>
              <a:t> </a:t>
            </a:r>
            <a:r>
              <a:rPr lang="cs-CZ" dirty="0" err="1"/>
              <a:t>sint</a:t>
            </a:r>
            <a:r>
              <a:rPr lang="cs-CZ" dirty="0"/>
              <a:t> </a:t>
            </a:r>
            <a:r>
              <a:rPr lang="cs-CZ" dirty="0" err="1"/>
              <a:t>occaecati</a:t>
            </a:r>
            <a:endParaRPr lang="cs-CZ" dirty="0"/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10CB2AF6-318B-4C3A-53DE-B90334C702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462546"/>
            <a:ext cx="1102996" cy="340021"/>
          </a:xfrm>
          <a:prstGeom prst="rect">
            <a:avLst/>
          </a:prstGeom>
        </p:spPr>
      </p:pic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ED14F486-7DBF-68B6-62EE-DA9B3346A5F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6924"/>
          <a:stretch/>
        </p:blipFill>
        <p:spPr>
          <a:xfrm>
            <a:off x="3100494" y="2728559"/>
            <a:ext cx="2227156" cy="4831116"/>
          </a:xfrm>
          <a:prstGeom prst="rect">
            <a:avLst/>
          </a:prstGeom>
        </p:spPr>
      </p:pic>
      <p:pic>
        <p:nvPicPr>
          <p:cNvPr id="16" name="Grafický objekt 15">
            <a:extLst>
              <a:ext uri="{FF2B5EF4-FFF2-40B4-BE49-F238E27FC236}">
                <a16:creationId xmlns:a16="http://schemas.microsoft.com/office/drawing/2014/main" id="{1B1DD451-879B-5D8C-0DF5-0038EA7540B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2721" y="0"/>
            <a:ext cx="2234929" cy="4207738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F8F3F1B1-05E3-9D02-A1AB-B87D1241C77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97" y="6410413"/>
            <a:ext cx="1659648" cy="10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foto RED">
    <p:bg>
      <p:bgPr>
        <a:gradFill>
          <a:gsLst>
            <a:gs pos="100000">
              <a:schemeClr val="accent2"/>
            </a:gs>
            <a:gs pos="0">
              <a:srgbClr val="CD0917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670" y="496676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a fotografie (inverzně)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976F1D-0943-F31B-E81F-4288F24FC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7828" y="1486523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bg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bg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1B45F8B-C35B-E363-D6D4-2233C413C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C00516B1-43FE-7899-D0FB-BCE34B41A9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pic>
        <p:nvPicPr>
          <p:cNvPr id="20" name="Grafický objekt 19">
            <a:extLst>
              <a:ext uri="{FF2B5EF4-FFF2-40B4-BE49-F238E27FC236}">
                <a16:creationId xmlns:a16="http://schemas.microsoft.com/office/drawing/2014/main" id="{CA6398B9-56BC-61CA-1499-2BFDA4856C9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22" name="Zástupný symbol obrázku 4">
            <a:extLst>
              <a:ext uri="{FF2B5EF4-FFF2-40B4-BE49-F238E27FC236}">
                <a16:creationId xmlns:a16="http://schemas.microsoft.com/office/drawing/2014/main" id="{613ED819-386E-0E25-DE16-6584F395E91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4" name="Zástupný obsah 2">
            <a:extLst>
              <a:ext uri="{FF2B5EF4-FFF2-40B4-BE49-F238E27FC236}">
                <a16:creationId xmlns:a16="http://schemas.microsoft.com/office/drawing/2014/main" id="{58AD9B04-443C-F9F4-62E3-8519DAC3509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6670" y="4171677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bg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bg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942836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erie BLUE">
    <p:bg>
      <p:bgPr>
        <a:gradFill>
          <a:gsLst>
            <a:gs pos="100000">
              <a:schemeClr val="accent1"/>
            </a:gs>
            <a:gs pos="0">
              <a:srgbClr val="0E427C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CAFB9864-026B-8443-DBF2-855E3F5C9DF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2" name="Zástupný symbol obrázku 4">
            <a:extLst>
              <a:ext uri="{FF2B5EF4-FFF2-40B4-BE49-F238E27FC236}">
                <a16:creationId xmlns:a16="http://schemas.microsoft.com/office/drawing/2014/main" id="{13AE4951-BC46-C17B-C5B9-175A477763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5" name="Zástupný symbol obrázku 4">
            <a:extLst>
              <a:ext uri="{FF2B5EF4-FFF2-40B4-BE49-F238E27FC236}">
                <a16:creationId xmlns:a16="http://schemas.microsoft.com/office/drawing/2014/main" id="{8248AB1E-C289-7CC1-1ECF-5C9BA07BF8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7" name="Nadpis 1">
            <a:extLst>
              <a:ext uri="{FF2B5EF4-FFF2-40B4-BE49-F238E27FC236}">
                <a16:creationId xmlns:a16="http://schemas.microsoft.com/office/drawing/2014/main" id="{879B62C5-3904-A0B0-A200-4EAA33A2B3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670" y="496676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Galerie (inverzně)</a:t>
            </a:r>
          </a:p>
        </p:txBody>
      </p:sp>
      <p:sp>
        <p:nvSpPr>
          <p:cNvPr id="20" name="Zástupný symbol obrázku 4">
            <a:extLst>
              <a:ext uri="{FF2B5EF4-FFF2-40B4-BE49-F238E27FC236}">
                <a16:creationId xmlns:a16="http://schemas.microsoft.com/office/drawing/2014/main" id="{CDBA2C2C-CD19-8F7E-2836-0A95C8C95CC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01212" y="1485688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2" name="Zástupný symbol obrázku 4">
            <a:extLst>
              <a:ext uri="{FF2B5EF4-FFF2-40B4-BE49-F238E27FC236}">
                <a16:creationId xmlns:a16="http://schemas.microsoft.com/office/drawing/2014/main" id="{9863DC6D-0E93-704F-875D-0F7DC58CB4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101212" y="2812253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3" name="Zástupný symbol obrázku 4">
            <a:extLst>
              <a:ext uri="{FF2B5EF4-FFF2-40B4-BE49-F238E27FC236}">
                <a16:creationId xmlns:a16="http://schemas.microsoft.com/office/drawing/2014/main" id="{BE559AFF-4950-1E45-B3BF-6253790495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36670" y="4171677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5" name="Zástupný symbol obrázku 4">
            <a:extLst>
              <a:ext uri="{FF2B5EF4-FFF2-40B4-BE49-F238E27FC236}">
                <a16:creationId xmlns:a16="http://schemas.microsoft.com/office/drawing/2014/main" id="{9E8A8F4F-5FA6-B18C-6822-A9B655485CF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6670" y="5494569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6" name="Zástupný symbol pro číslo snímku 5">
            <a:extLst>
              <a:ext uri="{FF2B5EF4-FFF2-40B4-BE49-F238E27FC236}">
                <a16:creationId xmlns:a16="http://schemas.microsoft.com/office/drawing/2014/main" id="{84C2F96B-5048-460E-C2F4-C074610F7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85765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á strán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670" y="1580244"/>
            <a:ext cx="2227156" cy="2024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 b="1">
                <a:latin typeface="Figtree" pitchFamily="2" charset="0"/>
              </a:defRPr>
            </a:lvl1pPr>
          </a:lstStyle>
          <a:p>
            <a:r>
              <a:rPr lang="cs-CZ" dirty="0"/>
              <a:t>Prostor pro tiráž / kontakty</a:t>
            </a:r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10CB2AF6-318B-4C3A-53DE-B90334C702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462546"/>
            <a:ext cx="1102996" cy="340021"/>
          </a:xfrm>
          <a:prstGeom prst="rect">
            <a:avLst/>
          </a:prstGeom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18703BC5-2183-4DEE-3ADD-96289E5EB60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6924"/>
          <a:stretch/>
        </p:blipFill>
        <p:spPr>
          <a:xfrm flipV="1">
            <a:off x="3100494" y="0"/>
            <a:ext cx="2227156" cy="4831116"/>
          </a:xfrm>
          <a:prstGeom prst="rect">
            <a:avLst/>
          </a:prstGeom>
        </p:spPr>
      </p:pic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E1EA186F-C740-993D-6C3F-02E51D9B72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2721" y="3421380"/>
            <a:ext cx="2234929" cy="4207738"/>
          </a:xfrm>
          <a:prstGeom prst="rect">
            <a:avLst/>
          </a:prstGeom>
        </p:spPr>
      </p:pic>
      <p:sp>
        <p:nvSpPr>
          <p:cNvPr id="8" name="Zástupný text 19">
            <a:extLst>
              <a:ext uri="{FF2B5EF4-FFF2-40B4-BE49-F238E27FC236}">
                <a16:creationId xmlns:a16="http://schemas.microsoft.com/office/drawing/2014/main" id="{412043C9-011F-5059-14C5-42B15ADC58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6670" y="1882140"/>
            <a:ext cx="2227156" cy="10058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 b="0">
                <a:latin typeface="Figtree" pitchFamily="2" charset="0"/>
              </a:defRPr>
            </a:lvl1pPr>
          </a:lstStyle>
          <a:p>
            <a:r>
              <a:rPr lang="cs-CZ" dirty="0"/>
              <a:t>Prostor pro tiráž / kontakty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25A9CAB5-2813-FF07-3969-2BF3E5C17CD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97" y="6410413"/>
            <a:ext cx="1659648" cy="10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139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5ACBB15-AB96-7E52-486C-5FC6C57B94F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1486523"/>
            <a:ext cx="4008322" cy="5236619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600"/>
              </a:spcBef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spcBef>
                <a:spcPts val="600"/>
              </a:spcBef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1 sloupec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5504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5ACBB15-AB96-7E52-486C-5FC6C57B94F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1486523"/>
            <a:ext cx="1918403" cy="5236619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2 sloupce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9E1BCAF-7A5A-08B5-1F75-4346ED61123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520764" y="1486523"/>
            <a:ext cx="1918403" cy="5236619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710E8A48-F3A8-E365-AF92-FB6EADE1BF4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7120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1 sloupec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1 sloupec + graf / obrázek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4AD57BF-BECD-0601-2A17-7ED8199C3E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845" y="1486523"/>
            <a:ext cx="4008322" cy="2700186"/>
          </a:xfrm>
        </p:spPr>
        <p:txBody>
          <a:bodyPr/>
          <a:lstStyle/>
          <a:p>
            <a:endParaRPr lang="cs-CZ"/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BA3CEB02-C15A-35A8-4476-D82D6E7BD25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600"/>
              </a:spcBef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spcBef>
                <a:spcPts val="600"/>
              </a:spcBef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EC9FDC35-452E-9383-0C77-078492553A0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1106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2 sloupce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2 sloupce + graf / obrázek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4AD57BF-BECD-0601-2A17-7ED8199C3E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845" y="1486523"/>
            <a:ext cx="4008322" cy="2700186"/>
          </a:xfrm>
        </p:spPr>
        <p:txBody>
          <a:bodyPr/>
          <a:lstStyle/>
          <a:p>
            <a:endParaRPr lang="cs-CZ"/>
          </a:p>
        </p:txBody>
      </p:sp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FE4CEA03-D43A-81B5-A2FC-41BB0CBC561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4402022"/>
            <a:ext cx="1918403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5" name="Zástupný obsah 2">
            <a:extLst>
              <a:ext uri="{FF2B5EF4-FFF2-40B4-BE49-F238E27FC236}">
                <a16:creationId xmlns:a16="http://schemas.microsoft.com/office/drawing/2014/main" id="{9F816403-845C-DF3B-2EBB-E5FF8204A18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520764" y="4402022"/>
            <a:ext cx="1918403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2677857972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a fotografie 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7828" y="1486523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symbol obrázku 4">
            <a:extLst>
              <a:ext uri="{FF2B5EF4-FFF2-40B4-BE49-F238E27FC236}">
                <a16:creationId xmlns:a16="http://schemas.microsoft.com/office/drawing/2014/main" id="{38554D7B-BBF6-3641-3AF8-D8122BDCAD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7" name="Zástupný symbol obrázku 4">
            <a:extLst>
              <a:ext uri="{FF2B5EF4-FFF2-40B4-BE49-F238E27FC236}">
                <a16:creationId xmlns:a16="http://schemas.microsoft.com/office/drawing/2014/main" id="{91B27572-E5D7-C6AA-B246-2B354C7EC8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FEDD9267-D227-5FA6-F2E4-E83C2453D4B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6670" y="4171677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6587603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asová os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Časová osa / program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682132" cy="2700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r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Datum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DB2F201F-4CE5-C08B-6D96-4FEDD8EA200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217007" y="1486523"/>
            <a:ext cx="3222160" cy="2700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80000" indent="-180000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Bod</a:t>
            </a:r>
          </a:p>
        </p:txBody>
      </p:sp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303036624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Tabulka s popiskem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4008322" cy="18439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900" b="1">
                <a:solidFill>
                  <a:schemeClr val="tx1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Nadpis tabulky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5" name="Zástupný symbol pro tabulku 4">
            <a:extLst>
              <a:ext uri="{FF2B5EF4-FFF2-40B4-BE49-F238E27FC236}">
                <a16:creationId xmlns:a16="http://schemas.microsoft.com/office/drawing/2014/main" id="{A56AABFE-3286-3218-6B67-A03ADB9DFC92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30328" y="1743281"/>
            <a:ext cx="4008322" cy="2431844"/>
          </a:xfrm>
        </p:spPr>
        <p:txBody>
          <a:bodyPr lIns="0" tIns="0" rIns="0" bIns="0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4490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Graf s popiskem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4008322" cy="18439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900" b="1">
                <a:solidFill>
                  <a:schemeClr val="tx1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Nadpis grafu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objekt grafu 5">
            <a:extLst>
              <a:ext uri="{FF2B5EF4-FFF2-40B4-BE49-F238E27FC236}">
                <a16:creationId xmlns:a16="http://schemas.microsoft.com/office/drawing/2014/main" id="{9829EDE6-10D8-481C-A140-10E25FD164F9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30328" y="1743075"/>
            <a:ext cx="4008322" cy="2432050"/>
          </a:xfrm>
        </p:spPr>
        <p:txBody>
          <a:bodyPr lIns="0" tIns="0" rIns="0" bIns="0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851996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1B0134-131A-4CFD-A217-8A5CFB2489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870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6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68" r:id="rId10"/>
    <p:sldLayoutId id="2147483678" r:id="rId11"/>
    <p:sldLayoutId id="2147483686" r:id="rId12"/>
  </p:sldLayoutIdLst>
  <p:hf hdr="0" ftr="0" dt="0"/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>
            <a:extLst>
              <a:ext uri="{FF2B5EF4-FFF2-40B4-BE49-F238E27FC236}">
                <a16:creationId xmlns:a16="http://schemas.microsoft.com/office/drawing/2014/main" id="{D2939738-A266-8916-CEFE-8CC3BAA30F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670" y="1434095"/>
            <a:ext cx="2227154" cy="902547"/>
          </a:xfrm>
        </p:spPr>
        <p:txBody>
          <a:bodyPr/>
          <a:lstStyle/>
          <a:p>
            <a:r>
              <a:rPr lang="cs-CZ" dirty="0"/>
              <a:t>Nadpis brožury</a:t>
            </a:r>
            <a:br>
              <a:rPr lang="cs-CZ" dirty="0"/>
            </a:br>
            <a:r>
              <a:rPr lang="cs-CZ" dirty="0"/>
              <a:t>nadpis brožury</a:t>
            </a:r>
          </a:p>
        </p:txBody>
      </p:sp>
      <p:sp>
        <p:nvSpPr>
          <p:cNvPr id="17" name="Podnadpis 16">
            <a:extLst>
              <a:ext uri="{FF2B5EF4-FFF2-40B4-BE49-F238E27FC236}">
                <a16:creationId xmlns:a16="http://schemas.microsoft.com/office/drawing/2014/main" id="{29C002CA-656C-5A56-3F78-DCD4550683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671" y="2468742"/>
            <a:ext cx="2227154" cy="519635"/>
          </a:xfrm>
        </p:spPr>
        <p:txBody>
          <a:bodyPr/>
          <a:lstStyle/>
          <a:p>
            <a:r>
              <a:rPr lang="cs-CZ" dirty="0"/>
              <a:t>Podnadpis brožury</a:t>
            </a:r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F0D591D2-36A7-758D-CD9A-F4DF063A43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6670" y="3563012"/>
            <a:ext cx="2227156" cy="1140556"/>
          </a:xfrm>
        </p:spPr>
        <p:txBody>
          <a:bodyPr/>
          <a:lstStyle/>
          <a:p>
            <a:r>
              <a:rPr lang="cs-CZ" dirty="0"/>
              <a:t>Prostor pro text. At </a:t>
            </a:r>
            <a:r>
              <a:rPr lang="cs-CZ" dirty="0" err="1"/>
              <a:t>eos</a:t>
            </a:r>
            <a:r>
              <a:rPr lang="cs-CZ" dirty="0"/>
              <a:t> et </a:t>
            </a:r>
            <a:r>
              <a:rPr lang="cs-CZ" dirty="0" err="1"/>
              <a:t>accusamus</a:t>
            </a:r>
            <a:r>
              <a:rPr lang="cs-CZ" dirty="0"/>
              <a:t> et </a:t>
            </a:r>
            <a:r>
              <a:rPr lang="cs-CZ" dirty="0" err="1"/>
              <a:t>iusto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 </a:t>
            </a:r>
            <a:r>
              <a:rPr lang="cs-CZ" dirty="0" err="1"/>
              <a:t>dignissimos</a:t>
            </a:r>
            <a:r>
              <a:rPr lang="cs-CZ" dirty="0"/>
              <a:t> </a:t>
            </a:r>
            <a:r>
              <a:rPr lang="cs-CZ" dirty="0" err="1"/>
              <a:t>ducimus</a:t>
            </a:r>
            <a:r>
              <a:rPr lang="cs-CZ" dirty="0"/>
              <a:t> qui </a:t>
            </a:r>
            <a:r>
              <a:rPr lang="cs-CZ" dirty="0" err="1"/>
              <a:t>blanditiis</a:t>
            </a:r>
            <a:r>
              <a:rPr lang="cs-CZ" dirty="0"/>
              <a:t> </a:t>
            </a:r>
            <a:r>
              <a:rPr lang="cs-CZ" dirty="0" err="1"/>
              <a:t>voluptatum</a:t>
            </a:r>
            <a:r>
              <a:rPr lang="cs-CZ" dirty="0"/>
              <a:t> </a:t>
            </a:r>
            <a:r>
              <a:rPr lang="cs-CZ" dirty="0" err="1"/>
              <a:t>deleniti</a:t>
            </a:r>
            <a:r>
              <a:rPr lang="cs-CZ" dirty="0"/>
              <a:t> </a:t>
            </a:r>
            <a:r>
              <a:rPr lang="cs-CZ" dirty="0" err="1"/>
              <a:t>atque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19BEBF00-CA80-5034-F1E6-D53D1750C94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92721" y="0"/>
            <a:ext cx="2234929" cy="420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0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4BF64931-30BD-16C2-C841-93E1C10068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6670" y="3256644"/>
            <a:ext cx="2227156" cy="202407"/>
          </a:xfrm>
        </p:spPr>
        <p:txBody>
          <a:bodyPr/>
          <a:lstStyle/>
          <a:p>
            <a:r>
              <a:rPr lang="cs-CZ" dirty="0"/>
              <a:t>Prostor pro kontakty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4000C18-9976-C827-9A93-8CD626444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6670" y="3558540"/>
            <a:ext cx="2227156" cy="1005840"/>
          </a:xfrm>
        </p:spPr>
        <p:txBody>
          <a:bodyPr/>
          <a:lstStyle/>
          <a:p>
            <a:r>
              <a:rPr lang="pl-PL" sz="1000" dirty="0"/>
              <a:t>funkce v organizaci</a:t>
            </a:r>
            <a:br>
              <a:rPr lang="pl-PL" sz="1000" dirty="0"/>
            </a:br>
            <a:r>
              <a:rPr lang="pl-PL" sz="1000" dirty="0"/>
              <a:t>+420 123 456 789</a:t>
            </a:r>
            <a:br>
              <a:rPr lang="pl-PL" sz="1000" dirty="0"/>
            </a:br>
            <a:r>
              <a:rPr lang="pl-PL" sz="1000" dirty="0"/>
              <a:t>jmeno.prijmeni@mzv.cz</a:t>
            </a:r>
          </a:p>
          <a:p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754144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54EB918-0F91-D074-EF46-C0A18717CB8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 id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cs-CZ" sz="1400" b="1" dirty="0">
                <a:solidFill>
                  <a:schemeClr val="accent2"/>
                </a:solidFill>
              </a:rPr>
              <a:t>„In </a:t>
            </a:r>
            <a:r>
              <a:rPr lang="cs-CZ" sz="1400" b="1" dirty="0" err="1">
                <a:solidFill>
                  <a:schemeClr val="accent2"/>
                </a:solidFill>
              </a:rPr>
              <a:t>convallis</a:t>
            </a:r>
            <a:r>
              <a:rPr lang="cs-CZ" sz="1400" b="1" dirty="0">
                <a:solidFill>
                  <a:schemeClr val="accent2"/>
                </a:solidFill>
              </a:rPr>
              <a:t>. </a:t>
            </a:r>
            <a:r>
              <a:rPr lang="cs-CZ" sz="1400" b="1" dirty="0" err="1">
                <a:solidFill>
                  <a:schemeClr val="accent2"/>
                </a:solidFill>
              </a:rPr>
              <a:t>Aliquam</a:t>
            </a:r>
            <a:r>
              <a:rPr lang="cs-CZ" sz="1400" b="1" dirty="0">
                <a:solidFill>
                  <a:schemeClr val="accent2"/>
                </a:solidFill>
              </a:rPr>
              <a:t> id </a:t>
            </a:r>
            <a:r>
              <a:rPr lang="cs-CZ" sz="1400" b="1" dirty="0" err="1">
                <a:solidFill>
                  <a:schemeClr val="accent2"/>
                </a:solidFill>
              </a:rPr>
              <a:t>dolor</a:t>
            </a:r>
            <a:r>
              <a:rPr lang="cs-CZ" sz="1400" b="1" dirty="0">
                <a:solidFill>
                  <a:schemeClr val="accent2"/>
                </a:solidFill>
              </a:rPr>
              <a:t>. </a:t>
            </a:r>
            <a:r>
              <a:rPr lang="cs-CZ" sz="1400" b="1" dirty="0" err="1">
                <a:solidFill>
                  <a:schemeClr val="accent2"/>
                </a:solidFill>
              </a:rPr>
              <a:t>Etiam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sapien</a:t>
            </a:r>
            <a:r>
              <a:rPr lang="cs-CZ" sz="1400" b="1" dirty="0">
                <a:solidFill>
                  <a:schemeClr val="accent2"/>
                </a:solidFill>
              </a:rPr>
              <a:t> elit, </a:t>
            </a:r>
            <a:r>
              <a:rPr lang="cs-CZ" sz="1400" b="1" dirty="0" err="1">
                <a:solidFill>
                  <a:schemeClr val="accent2"/>
                </a:solidFill>
              </a:rPr>
              <a:t>consequat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eget</a:t>
            </a:r>
            <a:r>
              <a:rPr lang="cs-CZ" sz="1400" b="1" dirty="0">
                <a:solidFill>
                  <a:schemeClr val="accent2"/>
                </a:solidFill>
              </a:rPr>
              <a:t>, </a:t>
            </a:r>
            <a:r>
              <a:rPr lang="cs-CZ" sz="1400" b="1" dirty="0" err="1">
                <a:solidFill>
                  <a:schemeClr val="accent2"/>
                </a:solidFill>
              </a:rPr>
              <a:t>tristique</a:t>
            </a:r>
            <a:r>
              <a:rPr lang="cs-CZ" sz="1400" b="1" dirty="0">
                <a:solidFill>
                  <a:schemeClr val="accent2"/>
                </a:solidFill>
              </a:rPr>
              <a:t> non, </a:t>
            </a:r>
            <a:r>
              <a:rPr lang="cs-CZ" sz="1400" b="1" dirty="0" err="1">
                <a:solidFill>
                  <a:schemeClr val="accent2"/>
                </a:solidFill>
              </a:rPr>
              <a:t>venenatis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quis</a:t>
            </a:r>
            <a:r>
              <a:rPr lang="cs-CZ" sz="1400" b="1" dirty="0">
                <a:solidFill>
                  <a:schemeClr val="accent2"/>
                </a:solidFill>
              </a:rPr>
              <a:t>, ante. </a:t>
            </a:r>
            <a:r>
              <a:rPr lang="cs-CZ" sz="1400" b="1" dirty="0" err="1">
                <a:solidFill>
                  <a:schemeClr val="accent2"/>
                </a:solidFill>
              </a:rPr>
              <a:t>Mauris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elementum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mauris</a:t>
            </a:r>
            <a:r>
              <a:rPr lang="cs-CZ" sz="1400" b="1" dirty="0">
                <a:solidFill>
                  <a:schemeClr val="accent2"/>
                </a:solidFill>
              </a:rPr>
              <a:t> vitae </a:t>
            </a:r>
            <a:r>
              <a:rPr lang="cs-CZ" sz="1400" b="1" dirty="0" err="1">
                <a:solidFill>
                  <a:schemeClr val="accent2"/>
                </a:solidFill>
              </a:rPr>
              <a:t>tortor</a:t>
            </a:r>
            <a:r>
              <a:rPr lang="cs-CZ" sz="1400" b="1" dirty="0">
                <a:solidFill>
                  <a:schemeClr val="accent2"/>
                </a:solidFill>
              </a:rPr>
              <a:t>.“ </a:t>
            </a:r>
          </a:p>
          <a:p>
            <a:pPr marL="0" indent="0">
              <a:buNone/>
            </a:pPr>
            <a:r>
              <a:rPr lang="cs-CZ" dirty="0" err="1"/>
              <a:t>Mauris</a:t>
            </a:r>
            <a:r>
              <a:rPr lang="cs-CZ" dirty="0"/>
              <a:t> </a:t>
            </a:r>
            <a:r>
              <a:rPr lang="cs-CZ" dirty="0" err="1"/>
              <a:t>metus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commodo</a:t>
            </a:r>
            <a:r>
              <a:rPr lang="cs-CZ" dirty="0"/>
              <a:t> dui </a:t>
            </a:r>
            <a:r>
              <a:rPr lang="cs-CZ" dirty="0" err="1"/>
              <a:t>eget</a:t>
            </a:r>
            <a:r>
              <a:rPr lang="cs-CZ" dirty="0"/>
              <a:t> </a:t>
            </a:r>
            <a:r>
              <a:rPr lang="cs-CZ" dirty="0" err="1"/>
              <a:t>wisi</a:t>
            </a:r>
            <a:r>
              <a:rPr lang="cs-CZ" dirty="0"/>
              <a:t>. </a:t>
            </a:r>
            <a:r>
              <a:rPr lang="cs-CZ" dirty="0" err="1"/>
              <a:t>Integer</a:t>
            </a:r>
            <a:r>
              <a:rPr lang="cs-CZ" dirty="0"/>
              <a:t>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quam</a:t>
            </a:r>
            <a:r>
              <a:rPr lang="cs-CZ" dirty="0"/>
              <a:t> vel </a:t>
            </a:r>
            <a:r>
              <a:rPr lang="cs-CZ" dirty="0" err="1"/>
              <a:t>velit</a:t>
            </a:r>
            <a:r>
              <a:rPr lang="cs-CZ" dirty="0"/>
              <a:t>. </a:t>
            </a:r>
            <a:r>
              <a:rPr lang="cs-CZ" dirty="0" err="1"/>
              <a:t>Aliquam</a:t>
            </a:r>
            <a:r>
              <a:rPr lang="cs-CZ" dirty="0"/>
              <a:t> in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 </a:t>
            </a:r>
            <a:r>
              <a:rPr lang="cs-CZ" dirty="0" err="1"/>
              <a:t>leo</a:t>
            </a:r>
            <a:r>
              <a:rPr lang="cs-CZ" dirty="0"/>
              <a:t> </a:t>
            </a:r>
            <a:r>
              <a:rPr lang="cs-CZ" dirty="0" err="1"/>
              <a:t>accumsan</a:t>
            </a:r>
            <a:r>
              <a:rPr lang="cs-CZ" dirty="0"/>
              <a:t> </a:t>
            </a:r>
            <a:r>
              <a:rPr lang="cs-CZ" dirty="0" err="1"/>
              <a:t>lacinia</a:t>
            </a:r>
            <a:r>
              <a:rPr lang="cs-CZ" dirty="0"/>
              <a:t>. </a:t>
            </a:r>
            <a:r>
              <a:rPr lang="cs-CZ" dirty="0" err="1"/>
              <a:t>Fusce</a:t>
            </a:r>
            <a:r>
              <a:rPr lang="cs-CZ" dirty="0"/>
              <a:t> </a:t>
            </a:r>
            <a:r>
              <a:rPr lang="cs-CZ" dirty="0" err="1"/>
              <a:t>suscipit</a:t>
            </a:r>
            <a:r>
              <a:rPr lang="cs-CZ" dirty="0"/>
              <a:t> libero </a:t>
            </a:r>
            <a:r>
              <a:rPr lang="cs-CZ" dirty="0" err="1"/>
              <a:t>eget</a:t>
            </a:r>
            <a:r>
              <a:rPr lang="cs-CZ" dirty="0"/>
              <a:t> elit. </a:t>
            </a:r>
            <a:r>
              <a:rPr lang="cs-CZ" dirty="0" err="1"/>
              <a:t>Nullam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 </a:t>
            </a:r>
            <a:r>
              <a:rPr lang="cs-CZ" dirty="0" err="1"/>
              <a:t>nisl</a:t>
            </a:r>
            <a:r>
              <a:rPr lang="cs-CZ" dirty="0"/>
              <a:t>. </a:t>
            </a:r>
            <a:r>
              <a:rPr lang="cs-CZ" dirty="0" err="1"/>
              <a:t>Mauris</a:t>
            </a:r>
            <a:r>
              <a:rPr lang="cs-CZ" dirty="0"/>
              <a:t>, </a:t>
            </a:r>
            <a:r>
              <a:rPr lang="cs-CZ" dirty="0" err="1"/>
              <a:t>porttitor</a:t>
            </a:r>
            <a:r>
              <a:rPr lang="cs-CZ" dirty="0"/>
              <a:t> </a:t>
            </a:r>
            <a:r>
              <a:rPr lang="cs-CZ" dirty="0" err="1"/>
              <a:t>ut</a:t>
            </a:r>
            <a:r>
              <a:rPr lang="cs-CZ" dirty="0"/>
              <a:t>,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sem. </a:t>
            </a:r>
            <a:r>
              <a:rPr lang="cs-CZ" dirty="0" err="1"/>
              <a:t>Mauris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felis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at</a:t>
            </a:r>
            <a:r>
              <a:rPr lang="cs-CZ" dirty="0"/>
              <a:t>, </a:t>
            </a:r>
            <a:r>
              <a:rPr lang="cs-CZ" dirty="0" err="1"/>
              <a:t>luctus</a:t>
            </a:r>
            <a:r>
              <a:rPr lang="cs-CZ" dirty="0"/>
              <a:t> sed, </a:t>
            </a:r>
            <a:r>
              <a:rPr lang="cs-CZ" dirty="0" err="1"/>
              <a:t>aliquam</a:t>
            </a:r>
            <a:r>
              <a:rPr lang="cs-CZ" dirty="0"/>
              <a:t> non, </a:t>
            </a:r>
            <a:r>
              <a:rPr lang="cs-CZ" dirty="0" err="1"/>
              <a:t>tellus</a:t>
            </a:r>
            <a:r>
              <a:rPr lang="cs-CZ" dirty="0"/>
              <a:t>. </a:t>
            </a:r>
            <a:r>
              <a:rPr lang="cs-CZ" dirty="0" err="1"/>
              <a:t>Cum</a:t>
            </a:r>
            <a:r>
              <a:rPr lang="cs-CZ" dirty="0"/>
              <a:t> </a:t>
            </a:r>
            <a:r>
              <a:rPr lang="cs-CZ" dirty="0" err="1"/>
              <a:t>sociis</a:t>
            </a:r>
            <a:r>
              <a:rPr lang="cs-CZ" dirty="0"/>
              <a:t> </a:t>
            </a:r>
            <a:r>
              <a:rPr lang="cs-CZ" dirty="0" err="1"/>
              <a:t>natoque</a:t>
            </a:r>
            <a:r>
              <a:rPr lang="cs-CZ" dirty="0"/>
              <a:t> </a:t>
            </a:r>
            <a:r>
              <a:rPr lang="cs-CZ" dirty="0" err="1"/>
              <a:t>penatibus</a:t>
            </a:r>
            <a:r>
              <a:rPr lang="cs-CZ" dirty="0"/>
              <a:t> et </a:t>
            </a:r>
            <a:r>
              <a:rPr lang="cs-CZ" dirty="0" err="1"/>
              <a:t>magnis</a:t>
            </a:r>
            <a:r>
              <a:rPr lang="cs-CZ" dirty="0"/>
              <a:t> dis </a:t>
            </a:r>
            <a:r>
              <a:rPr lang="cs-CZ" dirty="0" err="1"/>
              <a:t>parturient</a:t>
            </a:r>
            <a:r>
              <a:rPr lang="cs-CZ" dirty="0"/>
              <a:t> </a:t>
            </a:r>
            <a:r>
              <a:rPr lang="cs-CZ" dirty="0" err="1"/>
              <a:t>montes</a:t>
            </a:r>
            <a:r>
              <a:rPr lang="cs-CZ" dirty="0"/>
              <a:t>, </a:t>
            </a:r>
            <a:r>
              <a:rPr lang="cs-CZ" dirty="0" err="1"/>
              <a:t>nascetur</a:t>
            </a:r>
            <a:r>
              <a:rPr lang="cs-CZ" dirty="0"/>
              <a:t> </a:t>
            </a:r>
            <a:r>
              <a:rPr lang="cs-CZ" dirty="0" err="1"/>
              <a:t>ridiculus</a:t>
            </a:r>
            <a:r>
              <a:rPr lang="cs-CZ" dirty="0"/>
              <a:t> </a:t>
            </a:r>
            <a:r>
              <a:rPr lang="cs-CZ" dirty="0" err="1"/>
              <a:t>mus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/>
              <a:t>Podnadpis</a:t>
            </a:r>
          </a:p>
          <a:p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nis</a:t>
            </a:r>
            <a:r>
              <a:rPr lang="cs-CZ" dirty="0"/>
              <a:t> ex </a:t>
            </a:r>
            <a:r>
              <a:rPr lang="cs-CZ" dirty="0" err="1"/>
              <a:t>ea</a:t>
            </a:r>
            <a:r>
              <a:rPr lang="cs-CZ" dirty="0"/>
              <a:t> </a:t>
            </a:r>
            <a:r>
              <a:rPr lang="cs-CZ" dirty="0" err="1"/>
              <a:t>commodi</a:t>
            </a:r>
            <a:r>
              <a:rPr lang="cs-CZ" dirty="0"/>
              <a:t> </a:t>
            </a:r>
            <a:r>
              <a:rPr lang="cs-CZ" dirty="0" err="1"/>
              <a:t>consequatur</a:t>
            </a:r>
            <a:r>
              <a:rPr lang="cs-CZ" dirty="0"/>
              <a:t>? </a:t>
            </a:r>
          </a:p>
          <a:p>
            <a:r>
              <a:rPr lang="cs-CZ" dirty="0" err="1"/>
              <a:t>Integer</a:t>
            </a:r>
            <a:r>
              <a:rPr lang="cs-CZ" dirty="0"/>
              <a:t> </a:t>
            </a:r>
            <a:r>
              <a:rPr lang="cs-CZ" dirty="0" err="1"/>
              <a:t>rutrum</a:t>
            </a:r>
            <a:r>
              <a:rPr lang="cs-CZ" dirty="0"/>
              <a:t>, </a:t>
            </a:r>
            <a:r>
              <a:rPr lang="cs-CZ" dirty="0" err="1"/>
              <a:t>orci</a:t>
            </a:r>
            <a:r>
              <a:rPr lang="cs-CZ" dirty="0"/>
              <a:t> vestibulum </a:t>
            </a:r>
            <a:r>
              <a:rPr lang="cs-CZ" dirty="0" err="1"/>
              <a:t>ullamcorper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lacus</a:t>
            </a:r>
            <a:r>
              <a:rPr lang="cs-CZ" dirty="0"/>
              <a:t> </a:t>
            </a:r>
            <a:r>
              <a:rPr lang="cs-CZ" dirty="0" err="1"/>
              <a:t>quam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, vitae </a:t>
            </a:r>
            <a:r>
              <a:rPr lang="cs-CZ" dirty="0" err="1"/>
              <a:t>placerat</a:t>
            </a:r>
            <a:r>
              <a:rPr lang="cs-CZ" dirty="0"/>
              <a:t> </a:t>
            </a:r>
            <a:r>
              <a:rPr lang="cs-CZ" dirty="0" err="1"/>
              <a:t>pede</a:t>
            </a:r>
            <a:r>
              <a:rPr lang="cs-CZ" dirty="0"/>
              <a:t> sem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. </a:t>
            </a:r>
          </a:p>
          <a:p>
            <a:r>
              <a:rPr lang="cs-CZ" dirty="0" err="1"/>
              <a:t>Class</a:t>
            </a:r>
            <a:r>
              <a:rPr lang="cs-CZ" dirty="0"/>
              <a:t> </a:t>
            </a:r>
            <a:r>
              <a:rPr lang="cs-CZ" dirty="0" err="1"/>
              <a:t>aptent</a:t>
            </a:r>
            <a:r>
              <a:rPr lang="cs-CZ" dirty="0"/>
              <a:t> </a:t>
            </a:r>
            <a:r>
              <a:rPr lang="cs-CZ" dirty="0" err="1"/>
              <a:t>taciti</a:t>
            </a:r>
            <a:r>
              <a:rPr lang="cs-CZ" dirty="0"/>
              <a:t> </a:t>
            </a:r>
            <a:r>
              <a:rPr lang="cs-CZ" dirty="0" err="1"/>
              <a:t>sociosqu</a:t>
            </a:r>
            <a:r>
              <a:rPr lang="cs-CZ" dirty="0"/>
              <a:t> ad </a:t>
            </a:r>
            <a:r>
              <a:rPr lang="cs-CZ" dirty="0" err="1"/>
              <a:t>litora</a:t>
            </a:r>
            <a:r>
              <a:rPr lang="cs-CZ" dirty="0"/>
              <a:t> </a:t>
            </a:r>
            <a:r>
              <a:rPr lang="cs-CZ" dirty="0" err="1"/>
              <a:t>torquent</a:t>
            </a:r>
            <a:r>
              <a:rPr lang="cs-CZ" dirty="0"/>
              <a:t> per </a:t>
            </a:r>
            <a:r>
              <a:rPr lang="cs-CZ" dirty="0" err="1"/>
              <a:t>conubia</a:t>
            </a:r>
            <a:r>
              <a:rPr lang="cs-CZ" dirty="0"/>
              <a:t> nostra, per </a:t>
            </a:r>
            <a:r>
              <a:rPr lang="cs-CZ" dirty="0" err="1"/>
              <a:t>inceptos</a:t>
            </a:r>
            <a:r>
              <a:rPr lang="cs-CZ" dirty="0"/>
              <a:t> </a:t>
            </a:r>
            <a:r>
              <a:rPr lang="cs-CZ" dirty="0" err="1"/>
              <a:t>hymenaeos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C9127663-7948-3612-5C9F-D692F9382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2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17D1B662-BDE2-C5DA-D475-8DAB5C3A5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Dlouhý text, odrážky nebo bez</a:t>
            </a:r>
          </a:p>
        </p:txBody>
      </p:sp>
    </p:spTree>
    <p:extLst>
      <p:ext uri="{BB962C8B-B14F-4D97-AF65-F5344CB8AC3E}">
        <p14:creationId xmlns:p14="http://schemas.microsoft.com/office/powerpoint/2010/main" val="3246968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8436B7C-686D-E8B7-A2B3-5AE232DCD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3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CDF3FB4-00F1-D06B-BA5E-8FE539465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Text s fotkou</a:t>
            </a:r>
          </a:p>
        </p:txBody>
      </p:sp>
      <p:pic>
        <p:nvPicPr>
          <p:cNvPr id="9" name="Zástupný symbol obrázku 8">
            <a:extLst>
              <a:ext uri="{FF2B5EF4-FFF2-40B4-BE49-F238E27FC236}">
                <a16:creationId xmlns:a16="http://schemas.microsoft.com/office/drawing/2014/main" id="{35A20F4C-864D-C196-4931-04797FB343F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2557"/>
            </a:avLst>
          </a:prstGeom>
        </p:spPr>
      </p:pic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3182BC2-BCAF-A038-BA6C-2290FBC88E1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8075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8436B7C-686D-E8B7-A2B3-5AE232DCD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4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CDF3FB4-00F1-D06B-BA5E-8FE539465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Fotky s popiskem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3182BC2-BCAF-A038-BA6C-2290FBC88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9" name="Zástupný symbol obrázku 8" descr="Obsah obrázku šálek na kávu, Servírovací nádobí, keramika, nádobí&#10;&#10;Popis byl vytvořen automaticky">
            <a:extLst>
              <a:ext uri="{FF2B5EF4-FFF2-40B4-BE49-F238E27FC236}">
                <a16:creationId xmlns:a16="http://schemas.microsoft.com/office/drawing/2014/main" id="{35A20F4C-864D-C196-4931-04797FB343F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2557"/>
            </a:avLst>
          </a:prstGeom>
        </p:spPr>
      </p:pic>
      <p:pic>
        <p:nvPicPr>
          <p:cNvPr id="8" name="Zástupný symbol obrázku 7" descr="Obsah obrázku text, snímek obrazovky, kniha, design&#10;&#10;Popis byl vytvořen automaticky">
            <a:extLst>
              <a:ext uri="{FF2B5EF4-FFF2-40B4-BE49-F238E27FC236}">
                <a16:creationId xmlns:a16="http://schemas.microsoft.com/office/drawing/2014/main" id="{CF473A46-45DB-BF0B-D276-22AC2A94C3C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845" y="4171677"/>
            <a:ext cx="2464541" cy="2485401"/>
          </a:xfrm>
          <a:prstGeom prst="roundRect">
            <a:avLst>
              <a:gd name="adj" fmla="val 2444"/>
            </a:avLst>
          </a:prstGeom>
        </p:spPr>
      </p:pic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D969BA6-5116-39B4-B026-B59E8162D08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112003" y="4171677"/>
            <a:ext cx="1327164" cy="2485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4534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s popiskem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ADF0A14-D6F0-CA92-4F56-7507B89CA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Nadpis tabulky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00B3EC2-FF68-7FE8-5685-DE9A19A0292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246438"/>
            <a:ext cx="4008322" cy="2333555"/>
          </a:xfrm>
        </p:spPr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graphicFrame>
        <p:nvGraphicFramePr>
          <p:cNvPr id="11" name="Zástupný symbol pro tabulku 10">
            <a:extLst>
              <a:ext uri="{FF2B5EF4-FFF2-40B4-BE49-F238E27FC236}">
                <a16:creationId xmlns:a16="http://schemas.microsoft.com/office/drawing/2014/main" id="{BE0F4AD8-EED2-14DD-9755-9F6B5B4594C7}"/>
              </a:ext>
            </a:extLst>
          </p:cNvPr>
          <p:cNvGraphicFramePr>
            <a:graphicFrameLocks noGrp="1"/>
          </p:cNvGraphicFramePr>
          <p:nvPr>
            <p:ph type="tbl" sz="quarter" idx="15"/>
            <p:extLst>
              <p:ext uri="{D42A27DB-BD31-4B8C-83A1-F6EECF244321}">
                <p14:modId xmlns:p14="http://schemas.microsoft.com/office/powerpoint/2010/main" val="517297420"/>
              </p:ext>
            </p:extLst>
          </p:nvPr>
        </p:nvGraphicFramePr>
        <p:xfrm>
          <a:off x="430213" y="1799837"/>
          <a:ext cx="4008436" cy="21599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4218">
                  <a:extLst>
                    <a:ext uri="{9D8B030D-6E8A-4147-A177-3AD203B41FA5}">
                      <a16:colId xmlns:a16="http://schemas.microsoft.com/office/drawing/2014/main" val="3381427994"/>
                    </a:ext>
                  </a:extLst>
                </a:gridCol>
                <a:gridCol w="2004218">
                  <a:extLst>
                    <a:ext uri="{9D8B030D-6E8A-4147-A177-3AD203B41FA5}">
                      <a16:colId xmlns:a16="http://schemas.microsoft.com/office/drawing/2014/main" val="1164320813"/>
                    </a:ext>
                  </a:extLst>
                </a:gridCol>
              </a:tblGrid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Země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Čerpaná částka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3768364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Bosna a Hercegovina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42,6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15310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Etiopie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74,2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0120689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Gruzie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55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3777948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Kambodža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32,2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039267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Moldavsko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51,5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9607252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Zambie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35,6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67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476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6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 s popiskem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ADF0A14-D6F0-CA92-4F56-7507B89CA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Nadpis grafu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00B3EC2-FF68-7FE8-5685-DE9A19A0292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693741"/>
            <a:ext cx="4008322" cy="1867079"/>
          </a:xfrm>
        </p:spPr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BFCBCDEC-2F78-D3C1-EF50-EE75EA1F0C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5453049"/>
              </p:ext>
            </p:extLst>
          </p:nvPr>
        </p:nvGraphicFramePr>
        <p:xfrm>
          <a:off x="436670" y="1776977"/>
          <a:ext cx="4038377" cy="2627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91150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ástupný symbol obrázku 10" descr="Obsah obrázku osoba, jídlo, zelenina, ruka&#10;&#10;Popis byl vytvořen automaticky">
            <a:extLst>
              <a:ext uri="{FF2B5EF4-FFF2-40B4-BE49-F238E27FC236}">
                <a16:creationId xmlns:a16="http://schemas.microsoft.com/office/drawing/2014/main" id="{58B627E2-2400-595D-98D1-83CFD4FA624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826"/>
            </a:avLst>
          </a:prstGeom>
        </p:spPr>
      </p:pic>
      <p:pic>
        <p:nvPicPr>
          <p:cNvPr id="19" name="Zástupný symbol obrázku 18" descr="Obsah obrázku oblečení, osoba, zeď, interiér&#10;&#10;Popis byl vytvořen automaticky">
            <a:extLst>
              <a:ext uri="{FF2B5EF4-FFF2-40B4-BE49-F238E27FC236}">
                <a16:creationId xmlns:a16="http://schemas.microsoft.com/office/drawing/2014/main" id="{D48BE73D-71D0-8BB9-2E97-6466A973F5E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826"/>
            </a:avLst>
          </a:prstGeom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CA674CE0-9F36-391F-B9EA-656D81AFC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Galerie fotek</a:t>
            </a:r>
          </a:p>
        </p:txBody>
      </p:sp>
      <p:pic>
        <p:nvPicPr>
          <p:cNvPr id="13" name="Zástupný symbol obrázku 12" descr="Obsah obrázku osoba, Lidská tvář, venku, oblečení&#10;&#10;Popis byl vytvořen automaticky">
            <a:extLst>
              <a:ext uri="{FF2B5EF4-FFF2-40B4-BE49-F238E27FC236}">
                <a16:creationId xmlns:a16="http://schemas.microsoft.com/office/drawing/2014/main" id="{6540BF9B-5BB4-7AB5-5CFD-03110D33B58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5489"/>
            </a:avLst>
          </a:prstGeom>
        </p:spPr>
      </p:pic>
      <p:pic>
        <p:nvPicPr>
          <p:cNvPr id="15" name="Zástupný symbol obrázku 14" descr="Obsah obrázku oblečení, osoba, obloha, venku&#10;&#10;Popis byl vytvořen automaticky">
            <a:extLst>
              <a:ext uri="{FF2B5EF4-FFF2-40B4-BE49-F238E27FC236}">
                <a16:creationId xmlns:a16="http://schemas.microsoft.com/office/drawing/2014/main" id="{835C760F-B8E5-3025-0F52-63D1442E29F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3516"/>
            </a:avLst>
          </a:prstGeom>
        </p:spPr>
      </p:pic>
      <p:pic>
        <p:nvPicPr>
          <p:cNvPr id="21" name="Zástupný symbol obrázku 20">
            <a:extLst>
              <a:ext uri="{FF2B5EF4-FFF2-40B4-BE49-F238E27FC236}">
                <a16:creationId xmlns:a16="http://schemas.microsoft.com/office/drawing/2014/main" id="{755B6041-0FB0-F332-0A19-D8FB134291F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3516"/>
            </a:avLst>
          </a:prstGeom>
        </p:spPr>
      </p:pic>
      <p:pic>
        <p:nvPicPr>
          <p:cNvPr id="23" name="Zástupný symbol obrázku 22">
            <a:extLst>
              <a:ext uri="{FF2B5EF4-FFF2-40B4-BE49-F238E27FC236}">
                <a16:creationId xmlns:a16="http://schemas.microsoft.com/office/drawing/2014/main" id="{5BFC7CE8-9D21-588C-3A1F-A6DCB23EA8D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4173"/>
            </a:avLst>
          </a:prstGeom>
        </p:spPr>
      </p:pic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98640079-5A98-6632-70B7-53F630B02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8342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</p:spPr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45" y="495841"/>
            <a:ext cx="4008322" cy="775369"/>
          </a:xfrm>
        </p:spPr>
        <p:txBody>
          <a:bodyPr/>
          <a:lstStyle/>
          <a:p>
            <a:r>
              <a:rPr lang="cs-CZ" dirty="0"/>
              <a:t>Stránka s infografikou</a:t>
            </a:r>
          </a:p>
        </p:txBody>
      </p:sp>
      <p:sp>
        <p:nvSpPr>
          <p:cNvPr id="44" name="Zástupný obsah 4">
            <a:extLst>
              <a:ext uri="{FF2B5EF4-FFF2-40B4-BE49-F238E27FC236}">
                <a16:creationId xmlns:a16="http://schemas.microsoft.com/office/drawing/2014/main" id="{35F0972D-4E34-DE20-2FD7-965CA5A15BCF}"/>
              </a:ext>
            </a:extLst>
          </p:cNvPr>
          <p:cNvSpPr txBox="1">
            <a:spLocks/>
          </p:cNvSpPr>
          <p:nvPr/>
        </p:nvSpPr>
        <p:spPr>
          <a:xfrm>
            <a:off x="2225040" y="1443893"/>
            <a:ext cx="2219951" cy="42177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graphicFrame>
        <p:nvGraphicFramePr>
          <p:cNvPr id="4" name="Zástupný obsah 4">
            <a:extLst>
              <a:ext uri="{FF2B5EF4-FFF2-40B4-BE49-F238E27FC236}">
                <a16:creationId xmlns:a16="http://schemas.microsoft.com/office/drawing/2014/main" id="{CC593F26-1049-7F1F-96F8-14E44EED04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4493025"/>
              </p:ext>
            </p:extLst>
          </p:nvPr>
        </p:nvGraphicFramePr>
        <p:xfrm>
          <a:off x="430845" y="1443893"/>
          <a:ext cx="1626555" cy="3813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6654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</p:spPr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9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45" y="495841"/>
            <a:ext cx="4008322" cy="775369"/>
          </a:xfrm>
        </p:spPr>
        <p:txBody>
          <a:bodyPr/>
          <a:lstStyle/>
          <a:p>
            <a:r>
              <a:rPr lang="cs-CZ" dirty="0"/>
              <a:t>Stránka s infografikou</a:t>
            </a:r>
          </a:p>
        </p:txBody>
      </p:sp>
      <p:grpSp>
        <p:nvGrpSpPr>
          <p:cNvPr id="6" name="Grafický objekt 8">
            <a:extLst>
              <a:ext uri="{FF2B5EF4-FFF2-40B4-BE49-F238E27FC236}">
                <a16:creationId xmlns:a16="http://schemas.microsoft.com/office/drawing/2014/main" id="{B6B38419-D991-33FB-56E7-4CEA764D6510}"/>
              </a:ext>
            </a:extLst>
          </p:cNvPr>
          <p:cNvGrpSpPr/>
          <p:nvPr/>
        </p:nvGrpSpPr>
        <p:grpSpPr>
          <a:xfrm>
            <a:off x="1356812" y="3102480"/>
            <a:ext cx="2940868" cy="543764"/>
            <a:chOff x="3004185" y="1841116"/>
            <a:chExt cx="4534109" cy="838353"/>
          </a:xfrm>
          <a:solidFill>
            <a:srgbClr val="EDEDED"/>
          </a:solidFill>
        </p:grpSpPr>
        <p:sp>
          <p:nvSpPr>
            <p:cNvPr id="7" name="Volný tvar: obrazec 6">
              <a:extLst>
                <a:ext uri="{FF2B5EF4-FFF2-40B4-BE49-F238E27FC236}">
                  <a16:creationId xmlns:a16="http://schemas.microsoft.com/office/drawing/2014/main" id="{1A615AD5-1CD3-3773-504C-6950B4DD4B23}"/>
                </a:ext>
              </a:extLst>
            </p:cNvPr>
            <p:cNvSpPr/>
            <p:nvPr/>
          </p:nvSpPr>
          <p:spPr>
            <a:xfrm>
              <a:off x="3004185" y="1841116"/>
              <a:ext cx="370949" cy="838353"/>
            </a:xfrm>
            <a:custGeom>
              <a:avLst/>
              <a:gdLst>
                <a:gd name="connsiteX0" fmla="*/ 226996 w 370949"/>
                <a:gd name="connsiteY0" fmla="*/ 173220 h 838353"/>
                <a:gd name="connsiteX1" fmla="*/ 277073 w 370949"/>
                <a:gd name="connsiteY1" fmla="*/ 91631 h 838353"/>
                <a:gd name="connsiteX2" fmla="*/ 185442 w 370949"/>
                <a:gd name="connsiteY2" fmla="*/ 0 h 838353"/>
                <a:gd name="connsiteX3" fmla="*/ 93811 w 370949"/>
                <a:gd name="connsiteY3" fmla="*/ 91631 h 838353"/>
                <a:gd name="connsiteX4" fmla="*/ 143888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6996" y="173220"/>
                  </a:moveTo>
                  <a:cubicBezTo>
                    <a:pt x="256659" y="158091"/>
                    <a:pt x="277073" y="127239"/>
                    <a:pt x="277073" y="91631"/>
                  </a:cubicBezTo>
                  <a:cubicBezTo>
                    <a:pt x="277073" y="41026"/>
                    <a:pt x="236047" y="0"/>
                    <a:pt x="185442" y="0"/>
                  </a:cubicBezTo>
                  <a:cubicBezTo>
                    <a:pt x="134837" y="0"/>
                    <a:pt x="93811" y="41026"/>
                    <a:pt x="93811" y="91631"/>
                  </a:cubicBezTo>
                  <a:cubicBezTo>
                    <a:pt x="93811" y="127239"/>
                    <a:pt x="114159" y="158025"/>
                    <a:pt x="143888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  <p:sp>
          <p:nvSpPr>
            <p:cNvPr id="8" name="Volný tvar: obrazec 7">
              <a:extLst>
                <a:ext uri="{FF2B5EF4-FFF2-40B4-BE49-F238E27FC236}">
                  <a16:creationId xmlns:a16="http://schemas.microsoft.com/office/drawing/2014/main" id="{6460C8DC-5A12-126E-7B15-06B442410745}"/>
                </a:ext>
              </a:extLst>
            </p:cNvPr>
            <p:cNvSpPr/>
            <p:nvPr/>
          </p:nvSpPr>
          <p:spPr>
            <a:xfrm>
              <a:off x="3466699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88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" name="Volný tvar: obrazec 9">
              <a:extLst>
                <a:ext uri="{FF2B5EF4-FFF2-40B4-BE49-F238E27FC236}">
                  <a16:creationId xmlns:a16="http://schemas.microsoft.com/office/drawing/2014/main" id="{2F65E6A9-ED23-06DC-D7F0-99F6B21071A3}"/>
                </a:ext>
              </a:extLst>
            </p:cNvPr>
            <p:cNvSpPr/>
            <p:nvPr/>
          </p:nvSpPr>
          <p:spPr>
            <a:xfrm>
              <a:off x="3929280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" name="Volný tvar: obrazec 10">
              <a:extLst>
                <a:ext uri="{FF2B5EF4-FFF2-40B4-BE49-F238E27FC236}">
                  <a16:creationId xmlns:a16="http://schemas.microsoft.com/office/drawing/2014/main" id="{EB144386-8C2A-4608-02D5-DA66E3282B9E}"/>
                </a:ext>
              </a:extLst>
            </p:cNvPr>
            <p:cNvSpPr/>
            <p:nvPr/>
          </p:nvSpPr>
          <p:spPr>
            <a:xfrm>
              <a:off x="4391860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2" name="Volný tvar: obrazec 11">
              <a:extLst>
                <a:ext uri="{FF2B5EF4-FFF2-40B4-BE49-F238E27FC236}">
                  <a16:creationId xmlns:a16="http://schemas.microsoft.com/office/drawing/2014/main" id="{E5E51E94-7CDC-9DB9-E443-8FDC91DDF6C8}"/>
                </a:ext>
              </a:extLst>
            </p:cNvPr>
            <p:cNvSpPr/>
            <p:nvPr/>
          </p:nvSpPr>
          <p:spPr>
            <a:xfrm>
              <a:off x="4854441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3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87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3" name="Volný tvar: obrazec 12">
              <a:extLst>
                <a:ext uri="{FF2B5EF4-FFF2-40B4-BE49-F238E27FC236}">
                  <a16:creationId xmlns:a16="http://schemas.microsoft.com/office/drawing/2014/main" id="{6D4D55BF-EAFE-3123-073B-2B6D344CB53A}"/>
                </a:ext>
              </a:extLst>
            </p:cNvPr>
            <p:cNvSpPr/>
            <p:nvPr/>
          </p:nvSpPr>
          <p:spPr>
            <a:xfrm>
              <a:off x="5317021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4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6 w 371081"/>
                <a:gd name="connsiteY9" fmla="*/ 454653 h 838353"/>
                <a:gd name="connsiteX10" fmla="*/ 79806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2000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8AF4C9D7-1A87-2612-C116-54B2EE56B3A4}"/>
                </a:ext>
              </a:extLst>
            </p:cNvPr>
            <p:cNvSpPr/>
            <p:nvPr/>
          </p:nvSpPr>
          <p:spPr>
            <a:xfrm>
              <a:off x="5779602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6 w 370949"/>
                <a:gd name="connsiteY9" fmla="*/ 454653 h 838353"/>
                <a:gd name="connsiteX10" fmla="*/ 79806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8 w 370949"/>
                <a:gd name="connsiteY16" fmla="*/ 798385 h 838353"/>
                <a:gd name="connsiteX17" fmla="*/ 176788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8" y="820450"/>
                    <a:pt x="176788" y="798385"/>
                  </a:cubicBezTo>
                  <a:lnTo>
                    <a:pt x="176788" y="519726"/>
                  </a:lnTo>
                  <a:cubicBezTo>
                    <a:pt x="176788" y="514507"/>
                    <a:pt x="181544" y="510345"/>
                    <a:pt x="186895" y="511270"/>
                  </a:cubicBezTo>
                  <a:cubicBezTo>
                    <a:pt x="191124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8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2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20A3C17C-08AF-DF1E-D7BC-4849F8F3B83C}"/>
                </a:ext>
              </a:extLst>
            </p:cNvPr>
            <p:cNvSpPr/>
            <p:nvPr/>
          </p:nvSpPr>
          <p:spPr>
            <a:xfrm>
              <a:off x="6242183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1 w 371015"/>
                <a:gd name="connsiteY26" fmla="*/ 310171 h 838353"/>
                <a:gd name="connsiteX27" fmla="*/ 291211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6" name="Volný tvar: obrazec 15">
              <a:extLst>
                <a:ext uri="{FF2B5EF4-FFF2-40B4-BE49-F238E27FC236}">
                  <a16:creationId xmlns:a16="http://schemas.microsoft.com/office/drawing/2014/main" id="{945CE3A7-D55F-EFDD-D534-ED7C9C9B7C22}"/>
                </a:ext>
              </a:extLst>
            </p:cNvPr>
            <p:cNvSpPr/>
            <p:nvPr/>
          </p:nvSpPr>
          <p:spPr>
            <a:xfrm>
              <a:off x="6704697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3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5 w 371081"/>
                <a:gd name="connsiteY9" fmla="*/ 454653 h 838353"/>
                <a:gd name="connsiteX10" fmla="*/ 79805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1999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7" name="Volný tvar: obrazec 16">
              <a:extLst>
                <a:ext uri="{FF2B5EF4-FFF2-40B4-BE49-F238E27FC236}">
                  <a16:creationId xmlns:a16="http://schemas.microsoft.com/office/drawing/2014/main" id="{8DA0B436-A9EE-2682-53AA-8FCFF15461BE}"/>
                </a:ext>
              </a:extLst>
            </p:cNvPr>
            <p:cNvSpPr/>
            <p:nvPr/>
          </p:nvSpPr>
          <p:spPr>
            <a:xfrm>
              <a:off x="7167278" y="1841116"/>
              <a:ext cx="371016" cy="838353"/>
            </a:xfrm>
            <a:custGeom>
              <a:avLst/>
              <a:gdLst>
                <a:gd name="connsiteX0" fmla="*/ 227063 w 371016"/>
                <a:gd name="connsiteY0" fmla="*/ 173220 h 838353"/>
                <a:gd name="connsiteX1" fmla="*/ 277139 w 371016"/>
                <a:gd name="connsiteY1" fmla="*/ 91631 h 838353"/>
                <a:gd name="connsiteX2" fmla="*/ 185508 w 371016"/>
                <a:gd name="connsiteY2" fmla="*/ 0 h 838353"/>
                <a:gd name="connsiteX3" fmla="*/ 93877 w 371016"/>
                <a:gd name="connsiteY3" fmla="*/ 91631 h 838353"/>
                <a:gd name="connsiteX4" fmla="*/ 143954 w 371016"/>
                <a:gd name="connsiteY4" fmla="*/ 173220 h 838353"/>
                <a:gd name="connsiteX5" fmla="*/ 0 w 371016"/>
                <a:gd name="connsiteY5" fmla="*/ 328603 h 838353"/>
                <a:gd name="connsiteX6" fmla="*/ 0 w 371016"/>
                <a:gd name="connsiteY6" fmla="*/ 454653 h 838353"/>
                <a:gd name="connsiteX7" fmla="*/ 39903 w 371016"/>
                <a:gd name="connsiteY7" fmla="*/ 494556 h 838353"/>
                <a:gd name="connsiteX8" fmla="*/ 39903 w 371016"/>
                <a:gd name="connsiteY8" fmla="*/ 494556 h 838353"/>
                <a:gd name="connsiteX9" fmla="*/ 79806 w 371016"/>
                <a:gd name="connsiteY9" fmla="*/ 454653 h 838353"/>
                <a:gd name="connsiteX10" fmla="*/ 79806 w 371016"/>
                <a:gd name="connsiteY10" fmla="*/ 309642 h 838353"/>
                <a:gd name="connsiteX11" fmla="*/ 89847 w 371016"/>
                <a:gd name="connsiteY11" fmla="*/ 301120 h 838353"/>
                <a:gd name="connsiteX12" fmla="*/ 97048 w 371016"/>
                <a:gd name="connsiteY12" fmla="*/ 310039 h 838353"/>
                <a:gd name="connsiteX13" fmla="*/ 97048 w 371016"/>
                <a:gd name="connsiteY13" fmla="*/ 798385 h 838353"/>
                <a:gd name="connsiteX14" fmla="*/ 136951 w 371016"/>
                <a:gd name="connsiteY14" fmla="*/ 838287 h 838353"/>
                <a:gd name="connsiteX15" fmla="*/ 136951 w 371016"/>
                <a:gd name="connsiteY15" fmla="*/ 838287 h 838353"/>
                <a:gd name="connsiteX16" fmla="*/ 176854 w 371016"/>
                <a:gd name="connsiteY16" fmla="*/ 798385 h 838353"/>
                <a:gd name="connsiteX17" fmla="*/ 176854 w 371016"/>
                <a:gd name="connsiteY17" fmla="*/ 519726 h 838353"/>
                <a:gd name="connsiteX18" fmla="*/ 186962 w 371016"/>
                <a:gd name="connsiteY18" fmla="*/ 511270 h 838353"/>
                <a:gd name="connsiteX19" fmla="*/ 194096 w 371016"/>
                <a:gd name="connsiteY19" fmla="*/ 520255 h 838353"/>
                <a:gd name="connsiteX20" fmla="*/ 194096 w 371016"/>
                <a:gd name="connsiteY20" fmla="*/ 798451 h 838353"/>
                <a:gd name="connsiteX21" fmla="*/ 233999 w 371016"/>
                <a:gd name="connsiteY21" fmla="*/ 838353 h 838353"/>
                <a:gd name="connsiteX22" fmla="*/ 233999 w 371016"/>
                <a:gd name="connsiteY22" fmla="*/ 838353 h 838353"/>
                <a:gd name="connsiteX23" fmla="*/ 273902 w 371016"/>
                <a:gd name="connsiteY23" fmla="*/ 798451 h 838353"/>
                <a:gd name="connsiteX24" fmla="*/ 273902 w 371016"/>
                <a:gd name="connsiteY24" fmla="*/ 309642 h 838353"/>
                <a:gd name="connsiteX25" fmla="*/ 284010 w 371016"/>
                <a:gd name="connsiteY25" fmla="*/ 301186 h 838353"/>
                <a:gd name="connsiteX26" fmla="*/ 291211 w 371016"/>
                <a:gd name="connsiteY26" fmla="*/ 310171 h 838353"/>
                <a:gd name="connsiteX27" fmla="*/ 291211 w 371016"/>
                <a:gd name="connsiteY27" fmla="*/ 454653 h 838353"/>
                <a:gd name="connsiteX28" fmla="*/ 331113 w 371016"/>
                <a:gd name="connsiteY28" fmla="*/ 494556 h 838353"/>
                <a:gd name="connsiteX29" fmla="*/ 331113 w 371016"/>
                <a:gd name="connsiteY29" fmla="*/ 494556 h 838353"/>
                <a:gd name="connsiteX30" fmla="*/ 371016 w 371016"/>
                <a:gd name="connsiteY30" fmla="*/ 454653 h 838353"/>
                <a:gd name="connsiteX31" fmla="*/ 371016 w 371016"/>
                <a:gd name="connsiteY31" fmla="*/ 328603 h 838353"/>
                <a:gd name="connsiteX32" fmla="*/ 227063 w 371016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6" h="838353">
                  <a:moveTo>
                    <a:pt x="227063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6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2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10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3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</p:grpSp>
      <p:grpSp>
        <p:nvGrpSpPr>
          <p:cNvPr id="19" name="Grafický objekt 8">
            <a:extLst>
              <a:ext uri="{FF2B5EF4-FFF2-40B4-BE49-F238E27FC236}">
                <a16:creationId xmlns:a16="http://schemas.microsoft.com/office/drawing/2014/main" id="{90E7E7C0-4B9E-B05B-2453-407432006C86}"/>
              </a:ext>
            </a:extLst>
          </p:cNvPr>
          <p:cNvGrpSpPr/>
          <p:nvPr/>
        </p:nvGrpSpPr>
        <p:grpSpPr>
          <a:xfrm>
            <a:off x="1356812" y="2270871"/>
            <a:ext cx="2940868" cy="543764"/>
            <a:chOff x="3004185" y="1841116"/>
            <a:chExt cx="4534109" cy="838353"/>
          </a:xfrm>
          <a:solidFill>
            <a:srgbClr val="EDEDED"/>
          </a:solidFill>
        </p:grpSpPr>
        <p:sp>
          <p:nvSpPr>
            <p:cNvPr id="20" name="Volný tvar: obrazec 19">
              <a:extLst>
                <a:ext uri="{FF2B5EF4-FFF2-40B4-BE49-F238E27FC236}">
                  <a16:creationId xmlns:a16="http://schemas.microsoft.com/office/drawing/2014/main" id="{061C058D-F6AB-844A-2260-4950F2CA87E7}"/>
                </a:ext>
              </a:extLst>
            </p:cNvPr>
            <p:cNvSpPr/>
            <p:nvPr/>
          </p:nvSpPr>
          <p:spPr>
            <a:xfrm>
              <a:off x="3004185" y="1841116"/>
              <a:ext cx="370949" cy="838353"/>
            </a:xfrm>
            <a:custGeom>
              <a:avLst/>
              <a:gdLst>
                <a:gd name="connsiteX0" fmla="*/ 226996 w 370949"/>
                <a:gd name="connsiteY0" fmla="*/ 173220 h 838353"/>
                <a:gd name="connsiteX1" fmla="*/ 277073 w 370949"/>
                <a:gd name="connsiteY1" fmla="*/ 91631 h 838353"/>
                <a:gd name="connsiteX2" fmla="*/ 185442 w 370949"/>
                <a:gd name="connsiteY2" fmla="*/ 0 h 838353"/>
                <a:gd name="connsiteX3" fmla="*/ 93811 w 370949"/>
                <a:gd name="connsiteY3" fmla="*/ 91631 h 838353"/>
                <a:gd name="connsiteX4" fmla="*/ 143888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6996" y="173220"/>
                  </a:moveTo>
                  <a:cubicBezTo>
                    <a:pt x="256659" y="158091"/>
                    <a:pt x="277073" y="127239"/>
                    <a:pt x="277073" y="91631"/>
                  </a:cubicBezTo>
                  <a:cubicBezTo>
                    <a:pt x="277073" y="41026"/>
                    <a:pt x="236047" y="0"/>
                    <a:pt x="185442" y="0"/>
                  </a:cubicBezTo>
                  <a:cubicBezTo>
                    <a:pt x="134837" y="0"/>
                    <a:pt x="93811" y="41026"/>
                    <a:pt x="93811" y="91631"/>
                  </a:cubicBezTo>
                  <a:cubicBezTo>
                    <a:pt x="93811" y="127239"/>
                    <a:pt x="114159" y="158025"/>
                    <a:pt x="143888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  <p:sp>
          <p:nvSpPr>
            <p:cNvPr id="21" name="Volný tvar: obrazec 20">
              <a:extLst>
                <a:ext uri="{FF2B5EF4-FFF2-40B4-BE49-F238E27FC236}">
                  <a16:creationId xmlns:a16="http://schemas.microsoft.com/office/drawing/2014/main" id="{F49135EC-40E1-D091-E68E-E705E094656B}"/>
                </a:ext>
              </a:extLst>
            </p:cNvPr>
            <p:cNvSpPr/>
            <p:nvPr/>
          </p:nvSpPr>
          <p:spPr>
            <a:xfrm>
              <a:off x="3466699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88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2" name="Volný tvar: obrazec 21">
              <a:extLst>
                <a:ext uri="{FF2B5EF4-FFF2-40B4-BE49-F238E27FC236}">
                  <a16:creationId xmlns:a16="http://schemas.microsoft.com/office/drawing/2014/main" id="{6020F3E2-4F03-B56F-45A8-EC8572C4415D}"/>
                </a:ext>
              </a:extLst>
            </p:cNvPr>
            <p:cNvSpPr/>
            <p:nvPr/>
          </p:nvSpPr>
          <p:spPr>
            <a:xfrm>
              <a:off x="3929280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3" name="Volný tvar: obrazec 22">
              <a:extLst>
                <a:ext uri="{FF2B5EF4-FFF2-40B4-BE49-F238E27FC236}">
                  <a16:creationId xmlns:a16="http://schemas.microsoft.com/office/drawing/2014/main" id="{26C540F7-FA89-3561-57F6-6BE248F53D4B}"/>
                </a:ext>
              </a:extLst>
            </p:cNvPr>
            <p:cNvSpPr/>
            <p:nvPr/>
          </p:nvSpPr>
          <p:spPr>
            <a:xfrm>
              <a:off x="4391860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4" name="Volný tvar: obrazec 23">
              <a:extLst>
                <a:ext uri="{FF2B5EF4-FFF2-40B4-BE49-F238E27FC236}">
                  <a16:creationId xmlns:a16="http://schemas.microsoft.com/office/drawing/2014/main" id="{0CDDC662-332C-1492-2FA9-1310BD70CD85}"/>
                </a:ext>
              </a:extLst>
            </p:cNvPr>
            <p:cNvSpPr/>
            <p:nvPr/>
          </p:nvSpPr>
          <p:spPr>
            <a:xfrm>
              <a:off x="4854441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3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87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5" name="Volný tvar: obrazec 24">
              <a:extLst>
                <a:ext uri="{FF2B5EF4-FFF2-40B4-BE49-F238E27FC236}">
                  <a16:creationId xmlns:a16="http://schemas.microsoft.com/office/drawing/2014/main" id="{6ACAA3FC-0A85-5646-8BFC-F2EC8362F4CF}"/>
                </a:ext>
              </a:extLst>
            </p:cNvPr>
            <p:cNvSpPr/>
            <p:nvPr/>
          </p:nvSpPr>
          <p:spPr>
            <a:xfrm>
              <a:off x="5317021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4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6 w 371081"/>
                <a:gd name="connsiteY9" fmla="*/ 454653 h 838353"/>
                <a:gd name="connsiteX10" fmla="*/ 79806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2000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6" name="Volný tvar: obrazec 25">
              <a:extLst>
                <a:ext uri="{FF2B5EF4-FFF2-40B4-BE49-F238E27FC236}">
                  <a16:creationId xmlns:a16="http://schemas.microsoft.com/office/drawing/2014/main" id="{08324A2F-E744-D75E-0613-EE385AF71E66}"/>
                </a:ext>
              </a:extLst>
            </p:cNvPr>
            <p:cNvSpPr/>
            <p:nvPr/>
          </p:nvSpPr>
          <p:spPr>
            <a:xfrm>
              <a:off x="5779602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6 w 370949"/>
                <a:gd name="connsiteY9" fmla="*/ 454653 h 838353"/>
                <a:gd name="connsiteX10" fmla="*/ 79806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8 w 370949"/>
                <a:gd name="connsiteY16" fmla="*/ 798385 h 838353"/>
                <a:gd name="connsiteX17" fmla="*/ 176788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8" y="820450"/>
                    <a:pt x="176788" y="798385"/>
                  </a:cubicBezTo>
                  <a:lnTo>
                    <a:pt x="176788" y="519726"/>
                  </a:lnTo>
                  <a:cubicBezTo>
                    <a:pt x="176788" y="514507"/>
                    <a:pt x="181544" y="510345"/>
                    <a:pt x="186895" y="511270"/>
                  </a:cubicBezTo>
                  <a:cubicBezTo>
                    <a:pt x="191124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8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2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7" name="Volný tvar: obrazec 26">
              <a:extLst>
                <a:ext uri="{FF2B5EF4-FFF2-40B4-BE49-F238E27FC236}">
                  <a16:creationId xmlns:a16="http://schemas.microsoft.com/office/drawing/2014/main" id="{CAEDCC16-D735-90AA-1B17-AA413B1A54E1}"/>
                </a:ext>
              </a:extLst>
            </p:cNvPr>
            <p:cNvSpPr/>
            <p:nvPr/>
          </p:nvSpPr>
          <p:spPr>
            <a:xfrm>
              <a:off x="6242183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1 w 371015"/>
                <a:gd name="connsiteY26" fmla="*/ 310171 h 838353"/>
                <a:gd name="connsiteX27" fmla="*/ 291211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8" name="Volný tvar: obrazec 27">
              <a:extLst>
                <a:ext uri="{FF2B5EF4-FFF2-40B4-BE49-F238E27FC236}">
                  <a16:creationId xmlns:a16="http://schemas.microsoft.com/office/drawing/2014/main" id="{BCB28F63-86EC-CF81-F33B-AD8E5B908DDD}"/>
                </a:ext>
              </a:extLst>
            </p:cNvPr>
            <p:cNvSpPr/>
            <p:nvPr/>
          </p:nvSpPr>
          <p:spPr>
            <a:xfrm>
              <a:off x="6704697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3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5 w 371081"/>
                <a:gd name="connsiteY9" fmla="*/ 454653 h 838353"/>
                <a:gd name="connsiteX10" fmla="*/ 79805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1999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9" name="Volný tvar: obrazec 28">
              <a:extLst>
                <a:ext uri="{FF2B5EF4-FFF2-40B4-BE49-F238E27FC236}">
                  <a16:creationId xmlns:a16="http://schemas.microsoft.com/office/drawing/2014/main" id="{A4505A52-069E-E225-8E08-E78707FDE407}"/>
                </a:ext>
              </a:extLst>
            </p:cNvPr>
            <p:cNvSpPr/>
            <p:nvPr/>
          </p:nvSpPr>
          <p:spPr>
            <a:xfrm>
              <a:off x="7167278" y="1841116"/>
              <a:ext cx="371016" cy="838353"/>
            </a:xfrm>
            <a:custGeom>
              <a:avLst/>
              <a:gdLst>
                <a:gd name="connsiteX0" fmla="*/ 227063 w 371016"/>
                <a:gd name="connsiteY0" fmla="*/ 173220 h 838353"/>
                <a:gd name="connsiteX1" fmla="*/ 277139 w 371016"/>
                <a:gd name="connsiteY1" fmla="*/ 91631 h 838353"/>
                <a:gd name="connsiteX2" fmla="*/ 185508 w 371016"/>
                <a:gd name="connsiteY2" fmla="*/ 0 h 838353"/>
                <a:gd name="connsiteX3" fmla="*/ 93877 w 371016"/>
                <a:gd name="connsiteY3" fmla="*/ 91631 h 838353"/>
                <a:gd name="connsiteX4" fmla="*/ 143954 w 371016"/>
                <a:gd name="connsiteY4" fmla="*/ 173220 h 838353"/>
                <a:gd name="connsiteX5" fmla="*/ 0 w 371016"/>
                <a:gd name="connsiteY5" fmla="*/ 328603 h 838353"/>
                <a:gd name="connsiteX6" fmla="*/ 0 w 371016"/>
                <a:gd name="connsiteY6" fmla="*/ 454653 h 838353"/>
                <a:gd name="connsiteX7" fmla="*/ 39903 w 371016"/>
                <a:gd name="connsiteY7" fmla="*/ 494556 h 838353"/>
                <a:gd name="connsiteX8" fmla="*/ 39903 w 371016"/>
                <a:gd name="connsiteY8" fmla="*/ 494556 h 838353"/>
                <a:gd name="connsiteX9" fmla="*/ 79806 w 371016"/>
                <a:gd name="connsiteY9" fmla="*/ 454653 h 838353"/>
                <a:gd name="connsiteX10" fmla="*/ 79806 w 371016"/>
                <a:gd name="connsiteY10" fmla="*/ 309642 h 838353"/>
                <a:gd name="connsiteX11" fmla="*/ 89847 w 371016"/>
                <a:gd name="connsiteY11" fmla="*/ 301120 h 838353"/>
                <a:gd name="connsiteX12" fmla="*/ 97048 w 371016"/>
                <a:gd name="connsiteY12" fmla="*/ 310039 h 838353"/>
                <a:gd name="connsiteX13" fmla="*/ 97048 w 371016"/>
                <a:gd name="connsiteY13" fmla="*/ 798385 h 838353"/>
                <a:gd name="connsiteX14" fmla="*/ 136951 w 371016"/>
                <a:gd name="connsiteY14" fmla="*/ 838287 h 838353"/>
                <a:gd name="connsiteX15" fmla="*/ 136951 w 371016"/>
                <a:gd name="connsiteY15" fmla="*/ 838287 h 838353"/>
                <a:gd name="connsiteX16" fmla="*/ 176854 w 371016"/>
                <a:gd name="connsiteY16" fmla="*/ 798385 h 838353"/>
                <a:gd name="connsiteX17" fmla="*/ 176854 w 371016"/>
                <a:gd name="connsiteY17" fmla="*/ 519726 h 838353"/>
                <a:gd name="connsiteX18" fmla="*/ 186962 w 371016"/>
                <a:gd name="connsiteY18" fmla="*/ 511270 h 838353"/>
                <a:gd name="connsiteX19" fmla="*/ 194096 w 371016"/>
                <a:gd name="connsiteY19" fmla="*/ 520255 h 838353"/>
                <a:gd name="connsiteX20" fmla="*/ 194096 w 371016"/>
                <a:gd name="connsiteY20" fmla="*/ 798451 h 838353"/>
                <a:gd name="connsiteX21" fmla="*/ 233999 w 371016"/>
                <a:gd name="connsiteY21" fmla="*/ 838353 h 838353"/>
                <a:gd name="connsiteX22" fmla="*/ 233999 w 371016"/>
                <a:gd name="connsiteY22" fmla="*/ 838353 h 838353"/>
                <a:gd name="connsiteX23" fmla="*/ 273902 w 371016"/>
                <a:gd name="connsiteY23" fmla="*/ 798451 h 838353"/>
                <a:gd name="connsiteX24" fmla="*/ 273902 w 371016"/>
                <a:gd name="connsiteY24" fmla="*/ 309642 h 838353"/>
                <a:gd name="connsiteX25" fmla="*/ 284010 w 371016"/>
                <a:gd name="connsiteY25" fmla="*/ 301186 h 838353"/>
                <a:gd name="connsiteX26" fmla="*/ 291211 w 371016"/>
                <a:gd name="connsiteY26" fmla="*/ 310171 h 838353"/>
                <a:gd name="connsiteX27" fmla="*/ 291211 w 371016"/>
                <a:gd name="connsiteY27" fmla="*/ 454653 h 838353"/>
                <a:gd name="connsiteX28" fmla="*/ 331113 w 371016"/>
                <a:gd name="connsiteY28" fmla="*/ 494556 h 838353"/>
                <a:gd name="connsiteX29" fmla="*/ 331113 w 371016"/>
                <a:gd name="connsiteY29" fmla="*/ 494556 h 838353"/>
                <a:gd name="connsiteX30" fmla="*/ 371016 w 371016"/>
                <a:gd name="connsiteY30" fmla="*/ 454653 h 838353"/>
                <a:gd name="connsiteX31" fmla="*/ 371016 w 371016"/>
                <a:gd name="connsiteY31" fmla="*/ 328603 h 838353"/>
                <a:gd name="connsiteX32" fmla="*/ 227063 w 371016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6" h="838353">
                  <a:moveTo>
                    <a:pt x="227063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6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2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10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3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sp>
        <p:nvSpPr>
          <p:cNvPr id="30" name="Zástupný obsah 2">
            <a:extLst>
              <a:ext uri="{FF2B5EF4-FFF2-40B4-BE49-F238E27FC236}">
                <a16:creationId xmlns:a16="http://schemas.microsoft.com/office/drawing/2014/main" id="{D14F92BC-7CA7-884F-0A93-D1F3E554EAB2}"/>
              </a:ext>
            </a:extLst>
          </p:cNvPr>
          <p:cNvSpPr txBox="1">
            <a:spLocks/>
          </p:cNvSpPr>
          <p:nvPr/>
        </p:nvSpPr>
        <p:spPr>
          <a:xfrm>
            <a:off x="437130" y="2217747"/>
            <a:ext cx="2535411" cy="692976"/>
          </a:xfrm>
          <a:prstGeom prst="rect">
            <a:avLst/>
          </a:prstGeom>
        </p:spPr>
        <p:txBody>
          <a:bodyPr vert="horz" lIns="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cs-CZ" sz="2800" b="1" dirty="0">
                <a:solidFill>
                  <a:schemeClr val="accent1"/>
                </a:solidFill>
              </a:rPr>
              <a:t>80%</a:t>
            </a:r>
            <a:endParaRPr lang="cs-CZ" sz="2800" dirty="0"/>
          </a:p>
        </p:txBody>
      </p:sp>
      <p:sp>
        <p:nvSpPr>
          <p:cNvPr id="31" name="Zástupný obsah 2">
            <a:extLst>
              <a:ext uri="{FF2B5EF4-FFF2-40B4-BE49-F238E27FC236}">
                <a16:creationId xmlns:a16="http://schemas.microsoft.com/office/drawing/2014/main" id="{A1EAE10B-D3FB-1C7B-01B6-C184A1720A7D}"/>
              </a:ext>
            </a:extLst>
          </p:cNvPr>
          <p:cNvSpPr txBox="1">
            <a:spLocks/>
          </p:cNvSpPr>
          <p:nvPr/>
        </p:nvSpPr>
        <p:spPr>
          <a:xfrm>
            <a:off x="437130" y="3027874"/>
            <a:ext cx="2535411" cy="692976"/>
          </a:xfrm>
          <a:prstGeom prst="rect">
            <a:avLst/>
          </a:prstGeom>
        </p:spPr>
        <p:txBody>
          <a:bodyPr vert="horz" lIns="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cs-CZ" sz="2800" b="1" dirty="0">
                <a:solidFill>
                  <a:schemeClr val="accent2"/>
                </a:solidFill>
              </a:rPr>
              <a:t>35%</a:t>
            </a:r>
            <a:endParaRPr lang="cs-CZ" sz="2800" dirty="0">
              <a:solidFill>
                <a:schemeClr val="accent2"/>
              </a:solidFill>
            </a:endParaRPr>
          </a:p>
        </p:txBody>
      </p:sp>
      <p:sp>
        <p:nvSpPr>
          <p:cNvPr id="35" name="Zástupný obsah 4">
            <a:extLst>
              <a:ext uri="{FF2B5EF4-FFF2-40B4-BE49-F238E27FC236}">
                <a16:creationId xmlns:a16="http://schemas.microsoft.com/office/drawing/2014/main" id="{16826BE4-A41A-AE0A-1EA1-0FA3355EE693}"/>
              </a:ext>
            </a:extLst>
          </p:cNvPr>
          <p:cNvSpPr txBox="1">
            <a:spLocks/>
          </p:cNvSpPr>
          <p:nvPr/>
        </p:nvSpPr>
        <p:spPr>
          <a:xfrm>
            <a:off x="436670" y="1494977"/>
            <a:ext cx="4008322" cy="2333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44" name="Zástupný obsah 4">
            <a:extLst>
              <a:ext uri="{FF2B5EF4-FFF2-40B4-BE49-F238E27FC236}">
                <a16:creationId xmlns:a16="http://schemas.microsoft.com/office/drawing/2014/main" id="{35F0972D-4E34-DE20-2FD7-965CA5A15BCF}"/>
              </a:ext>
            </a:extLst>
          </p:cNvPr>
          <p:cNvSpPr txBox="1">
            <a:spLocks/>
          </p:cNvSpPr>
          <p:nvPr/>
        </p:nvSpPr>
        <p:spPr>
          <a:xfrm>
            <a:off x="436670" y="3945683"/>
            <a:ext cx="4008322" cy="2333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519268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7e8cf-6427-4f92-81c9-bfdd75f2dbe8" xsi:nil="true"/>
    <lcf76f155ced4ddcb4097134ff3c332f xmlns="274e4c2b-b043-4b44-a553-e35530a6fe6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315E7D1A872E48B3F152A4ED4BF541" ma:contentTypeVersion="18" ma:contentTypeDescription="Create a new document." ma:contentTypeScope="" ma:versionID="2808732d5b8ddf0aedc4157ea5149788">
  <xsd:schema xmlns:xsd="http://www.w3.org/2001/XMLSchema" xmlns:xs="http://www.w3.org/2001/XMLSchema" xmlns:p="http://schemas.microsoft.com/office/2006/metadata/properties" xmlns:ns2="274e4c2b-b043-4b44-a553-e35530a6fe6d" xmlns:ns3="1207e8cf-6427-4f92-81c9-bfdd75f2dbe8" targetNamespace="http://schemas.microsoft.com/office/2006/metadata/properties" ma:root="true" ma:fieldsID="4de7c4d8c0e780babe6f6cde6c1f6827" ns2:_="" ns3:_="">
    <xsd:import namespace="274e4c2b-b043-4b44-a553-e35530a6fe6d"/>
    <xsd:import namespace="1207e8cf-6427-4f92-81c9-bfdd75f2db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4e4c2b-b043-4b44-a553-e35530a6fe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43b563f8-2514-4f7f-a47b-e2a6b98ab3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7e8cf-6427-4f92-81c9-bfdd75f2dbe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3616a3d-411d-4ad6-9452-02ba937a497b}" ma:internalName="TaxCatchAll" ma:showField="CatchAllData" ma:web="1207e8cf-6427-4f92-81c9-bfdd75f2db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9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25D75C-8C6C-4A87-9F49-991EA1B3B64F}">
  <ds:schemaRefs>
    <ds:schemaRef ds:uri="http://schemas.microsoft.com/office/2006/metadata/properties"/>
    <ds:schemaRef ds:uri="http://schemas.microsoft.com/office/infopath/2007/PartnerControls"/>
    <ds:schemaRef ds:uri="1207e8cf-6427-4f92-81c9-bfdd75f2dbe8"/>
    <ds:schemaRef ds:uri="274e4c2b-b043-4b44-a553-e35530a6fe6d"/>
  </ds:schemaRefs>
</ds:datastoreItem>
</file>

<file path=customXml/itemProps2.xml><?xml version="1.0" encoding="utf-8"?>
<ds:datastoreItem xmlns:ds="http://schemas.openxmlformats.org/officeDocument/2006/customXml" ds:itemID="{E77655E4-E514-4535-8BAA-5B4438EDED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4e4c2b-b043-4b44-a553-e35530a6fe6d"/>
    <ds:schemaRef ds:uri="1207e8cf-6427-4f92-81c9-bfdd75f2db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A351941-0648-4AA7-9541-6F76615594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616</TotalTime>
  <Words>915</Words>
  <Application>Microsoft Office PowerPoint</Application>
  <PresentationFormat>Vlastní</PresentationFormat>
  <Paragraphs>67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Figtree</vt:lpstr>
      <vt:lpstr>Wingdings</vt:lpstr>
      <vt:lpstr>Motiv Office</vt:lpstr>
      <vt:lpstr>Nadpis brožury nadpis brožury</vt:lpstr>
      <vt:lpstr>Dlouhý text, odrážky nebo bez</vt:lpstr>
      <vt:lpstr>Text s fotkou</vt:lpstr>
      <vt:lpstr>Fotky s popiskem</vt:lpstr>
      <vt:lpstr>Tabulka s popiskem</vt:lpstr>
      <vt:lpstr>Graf s popiskem</vt:lpstr>
      <vt:lpstr>Galerie fotek</vt:lpstr>
      <vt:lpstr>Stránka s infografikou</vt:lpstr>
      <vt:lpstr>Stránka s infografikou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Vokálová</dc:creator>
  <cp:lastModifiedBy>Lukáš SVATEK</cp:lastModifiedBy>
  <cp:revision>35</cp:revision>
  <dcterms:created xsi:type="dcterms:W3CDTF">2024-09-05T08:16:46Z</dcterms:created>
  <dcterms:modified xsi:type="dcterms:W3CDTF">2026-04-29T11:02:25Z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0x01010044315E7D1A872E48B3F152A4ED4BF541</vt:lpwstr>
  </property>
  <property fmtid="{D5CDD505-2E9C-101B-9397-08002B2CF9AE}" pid="3" name="MSIP_Label_b3564849-fbfc-4795-ad59-055bb350645f_Enabled">
    <vt:lpwstr>true</vt:lpwstr>
  </property>
  <property fmtid="{D5CDD505-2E9C-101B-9397-08002B2CF9AE}" pid="4" name="MSIP_Label_b3564849-fbfc-4795-ad59-055bb350645f_SetDate">
    <vt:lpwstr>2024-10-10T14:19:05Z</vt:lpwstr>
  </property>
  <property fmtid="{D5CDD505-2E9C-101B-9397-08002B2CF9AE}" pid="5" name="MSIP_Label_b3564849-fbfc-4795-ad59-055bb350645f_Method">
    <vt:lpwstr>Standard</vt:lpwstr>
  </property>
  <property fmtid="{D5CDD505-2E9C-101B-9397-08002B2CF9AE}" pid="6" name="MSIP_Label_b3564849-fbfc-4795-ad59-055bb350645f_Name">
    <vt:lpwstr>M102S01</vt:lpwstr>
  </property>
  <property fmtid="{D5CDD505-2E9C-101B-9397-08002B2CF9AE}" pid="7" name="MSIP_Label_b3564849-fbfc-4795-ad59-055bb350645f_SiteId">
    <vt:lpwstr>65154e19-ce31-44e2-97af-2480f4c17f95</vt:lpwstr>
  </property>
  <property fmtid="{D5CDD505-2E9C-101B-9397-08002B2CF9AE}" pid="8" name="MSIP_Label_b3564849-fbfc-4795-ad59-055bb350645f_ActionId">
    <vt:lpwstr>d289dcaa-b0f7-44fc-9e05-65bce2bc0d8c</vt:lpwstr>
  </property>
  <property fmtid="{D5CDD505-2E9C-101B-9397-08002B2CF9AE}" pid="9" name="MSIP_Label_b3564849-fbfc-4795-ad59-055bb350645f_ContentBits">
    <vt:lpwstr>0</vt:lpwstr>
  </property>
  <property fmtid="{D5CDD505-2E9C-101B-9397-08002B2CF9AE}" pid="10" name="MediaServiceImageTags">
    <vt:lpwstr/>
  </property>
</Properties>
</file>