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FB"/>
    <a:srgbClr val="0E427C"/>
    <a:srgbClr val="CD0917"/>
    <a:srgbClr val="B80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BBEA2E-1DA7-4A15-997B-3E2DD5430FB2}" v="14" dt="2026-04-13T07:20:27.0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8" autoAdjust="0"/>
    <p:restoredTop sz="94688" autoAdjust="0"/>
  </p:normalViewPr>
  <p:slideViewPr>
    <p:cSldViewPr snapToGrid="0">
      <p:cViewPr varScale="1">
        <p:scale>
          <a:sx n="139" d="100"/>
          <a:sy n="139" d="100"/>
        </p:scale>
        <p:origin x="1062" y="3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8" d="100"/>
          <a:sy n="118" d="100"/>
        </p:scale>
        <p:origin x="50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áš SVATEK" userId="c27bd28b-3a95-4db0-8d58-cd5e512b03c6" providerId="ADAL" clId="{78FA0EC9-8CF9-400F-9BC7-7BE6F07F27B8}"/>
    <pc:docChg chg="undo custSel modSld modMainMaster">
      <pc:chgData name="Lukáš SVATEK" userId="c27bd28b-3a95-4db0-8d58-cd5e512b03c6" providerId="ADAL" clId="{78FA0EC9-8CF9-400F-9BC7-7BE6F07F27B8}" dt="2026-04-13T07:23:03.391" v="345" actId="20577"/>
      <pc:docMkLst>
        <pc:docMk/>
      </pc:docMkLst>
      <pc:sldChg chg="addSp delSp modSp mod modClrScheme chgLayout">
        <pc:chgData name="Lukáš SVATEK" userId="c27bd28b-3a95-4db0-8d58-cd5e512b03c6" providerId="ADAL" clId="{78FA0EC9-8CF9-400F-9BC7-7BE6F07F27B8}" dt="2026-04-13T07:23:03.391" v="345" actId="20577"/>
        <pc:sldMkLst>
          <pc:docMk/>
          <pc:sldMk cId="1598860592" sldId="256"/>
        </pc:sldMkLst>
        <pc:spChg chg="mod ord">
          <ac:chgData name="Lukáš SVATEK" userId="c27bd28b-3a95-4db0-8d58-cd5e512b03c6" providerId="ADAL" clId="{78FA0EC9-8CF9-400F-9BC7-7BE6F07F27B8}" dt="2026-04-13T07:12:08.301" v="118" actId="26606"/>
          <ac:spMkLst>
            <pc:docMk/>
            <pc:sldMk cId="1598860592" sldId="256"/>
            <ac:spMk id="15" creationId="{9907FE02-FA0C-0BA2-9CA2-658326159F56}"/>
          </ac:spMkLst>
        </pc:spChg>
        <pc:spChg chg="mod ord">
          <ac:chgData name="Lukáš SVATEK" userId="c27bd28b-3a95-4db0-8d58-cd5e512b03c6" providerId="ADAL" clId="{78FA0EC9-8CF9-400F-9BC7-7BE6F07F27B8}" dt="2026-04-13T07:23:03.391" v="345" actId="20577"/>
          <ac:spMkLst>
            <pc:docMk/>
            <pc:sldMk cId="1598860592" sldId="256"/>
            <ac:spMk id="16" creationId="{A7DF2E8C-497F-AD3C-B737-051352661410}"/>
          </ac:spMkLst>
        </pc:spChg>
        <pc:spChg chg="mod ord">
          <ac:chgData name="Lukáš SVATEK" userId="c27bd28b-3a95-4db0-8d58-cd5e512b03c6" providerId="ADAL" clId="{78FA0EC9-8CF9-400F-9BC7-7BE6F07F27B8}" dt="2026-04-13T07:12:08.301" v="118" actId="26606"/>
          <ac:spMkLst>
            <pc:docMk/>
            <pc:sldMk cId="1598860592" sldId="256"/>
            <ac:spMk id="29" creationId="{63E80C3D-AB53-7F13-319F-A0B36F6C8123}"/>
          </ac:spMkLst>
        </pc:spChg>
        <pc:spChg chg="mod ord">
          <ac:chgData name="Lukáš SVATEK" userId="c27bd28b-3a95-4db0-8d58-cd5e512b03c6" providerId="ADAL" clId="{78FA0EC9-8CF9-400F-9BC7-7BE6F07F27B8}" dt="2026-04-13T07:12:08.301" v="118" actId="26606"/>
          <ac:spMkLst>
            <pc:docMk/>
            <pc:sldMk cId="1598860592" sldId="256"/>
            <ac:spMk id="30" creationId="{4A3427AB-1AD6-DEE1-18E7-E8E8D03842A5}"/>
          </ac:spMkLst>
        </pc:spChg>
        <pc:picChg chg="add del mod">
          <ac:chgData name="Lukáš SVATEK" userId="c27bd28b-3a95-4db0-8d58-cd5e512b03c6" providerId="ADAL" clId="{78FA0EC9-8CF9-400F-9BC7-7BE6F07F27B8}" dt="2026-04-13T07:07:14.197" v="115" actId="21"/>
          <ac:picMkLst>
            <pc:docMk/>
            <pc:sldMk cId="1598860592" sldId="256"/>
            <ac:picMk id="3" creationId="{52C2AA1C-2AF4-1D1F-6D04-5C356BDB306F}"/>
          </ac:picMkLst>
        </pc:picChg>
      </pc:sldChg>
      <pc:sldChg chg="modSp mod">
        <pc:chgData name="Lukáš SVATEK" userId="c27bd28b-3a95-4db0-8d58-cd5e512b03c6" providerId="ADAL" clId="{78FA0EC9-8CF9-400F-9BC7-7BE6F07F27B8}" dt="2026-04-13T07:16:26.548" v="120" actId="27636"/>
        <pc:sldMkLst>
          <pc:docMk/>
          <pc:sldMk cId="3104402311" sldId="267"/>
        </pc:sldMkLst>
        <pc:spChg chg="mod">
          <ac:chgData name="Lukáš SVATEK" userId="c27bd28b-3a95-4db0-8d58-cd5e512b03c6" providerId="ADAL" clId="{78FA0EC9-8CF9-400F-9BC7-7BE6F07F27B8}" dt="2026-04-13T07:16:26.548" v="120" actId="27636"/>
          <ac:spMkLst>
            <pc:docMk/>
            <pc:sldMk cId="3104402311" sldId="267"/>
            <ac:spMk id="3" creationId="{D918EC8F-9E78-33CC-00E5-9EAEC2B5D274}"/>
          </ac:spMkLst>
        </pc:spChg>
      </pc:sldChg>
      <pc:sldMasterChg chg="modSldLayout">
        <pc:chgData name="Lukáš SVATEK" userId="c27bd28b-3a95-4db0-8d58-cd5e512b03c6" providerId="ADAL" clId="{78FA0EC9-8CF9-400F-9BC7-7BE6F07F27B8}" dt="2026-04-13T07:21:01.553" v="341" actId="20577"/>
        <pc:sldMasterMkLst>
          <pc:docMk/>
          <pc:sldMasterMk cId="764249803" sldId="2147483648"/>
        </pc:sldMasterMkLst>
        <pc:sldLayoutChg chg="addSp delSp modSp mod">
          <pc:chgData name="Lukáš SVATEK" userId="c27bd28b-3a95-4db0-8d58-cd5e512b03c6" providerId="ADAL" clId="{78FA0EC9-8CF9-400F-9BC7-7BE6F07F27B8}" dt="2026-04-13T07:20:33.995" v="339" actId="20577"/>
          <pc:sldLayoutMkLst>
            <pc:docMk/>
            <pc:sldMasterMk cId="764249803" sldId="2147483648"/>
            <pc:sldLayoutMk cId="251213482" sldId="2147483649"/>
          </pc:sldLayoutMkLst>
          <pc:spChg chg="mod">
            <ac:chgData name="Lukáš SVATEK" userId="c27bd28b-3a95-4db0-8d58-cd5e512b03c6" providerId="ADAL" clId="{78FA0EC9-8CF9-400F-9BC7-7BE6F07F27B8}" dt="2026-04-13T07:19:24.822" v="307"/>
            <ac:spMkLst>
              <pc:docMk/>
              <pc:sldMasterMk cId="764249803" sldId="2147483648"/>
              <pc:sldLayoutMk cId="251213482" sldId="2147483649"/>
              <ac:spMk id="3" creationId="{214AB736-DDA7-0E49-0C78-8CAE9B8E700B}"/>
            </ac:spMkLst>
          </pc:spChg>
          <pc:spChg chg="mod">
            <ac:chgData name="Lukáš SVATEK" userId="c27bd28b-3a95-4db0-8d58-cd5e512b03c6" providerId="ADAL" clId="{78FA0EC9-8CF9-400F-9BC7-7BE6F07F27B8}" dt="2026-04-13T07:20:33.995" v="339" actId="20577"/>
            <ac:spMkLst>
              <pc:docMk/>
              <pc:sldMasterMk cId="764249803" sldId="2147483648"/>
              <pc:sldLayoutMk cId="251213482" sldId="2147483649"/>
              <ac:spMk id="20" creationId="{A0AC5652-CC53-9F8A-90F2-D48D9853B2E9}"/>
            </ac:spMkLst>
          </pc:spChg>
          <pc:picChg chg="add mod">
            <ac:chgData name="Lukáš SVATEK" userId="c27bd28b-3a95-4db0-8d58-cd5e512b03c6" providerId="ADAL" clId="{78FA0EC9-8CF9-400F-9BC7-7BE6F07F27B8}" dt="2026-04-13T07:20:27.029" v="337"/>
            <ac:picMkLst>
              <pc:docMk/>
              <pc:sldMasterMk cId="764249803" sldId="2147483648"/>
              <pc:sldLayoutMk cId="251213482" sldId="2147483649"/>
              <ac:picMk id="4" creationId="{6ECB4CB1-392B-0249-6884-D5988D25CE90}"/>
            </ac:picMkLst>
          </pc:picChg>
          <pc:picChg chg="add mod">
            <ac:chgData name="Lukáš SVATEK" userId="c27bd28b-3a95-4db0-8d58-cd5e512b03c6" providerId="ADAL" clId="{78FA0EC9-8CF9-400F-9BC7-7BE6F07F27B8}" dt="2026-04-13T07:20:27.029" v="337"/>
            <ac:picMkLst>
              <pc:docMk/>
              <pc:sldMasterMk cId="764249803" sldId="2147483648"/>
              <pc:sldLayoutMk cId="251213482" sldId="2147483649"/>
              <ac:picMk id="5" creationId="{0A5F4351-4FDF-A848-B68D-0D596060C49B}"/>
            </ac:picMkLst>
          </pc:picChg>
          <pc:picChg chg="del">
            <ac:chgData name="Lukáš SVATEK" userId="c27bd28b-3a95-4db0-8d58-cd5e512b03c6" providerId="ADAL" clId="{78FA0EC9-8CF9-400F-9BC7-7BE6F07F27B8}" dt="2026-04-13T07:20:28.502" v="338" actId="478"/>
            <ac:picMkLst>
              <pc:docMk/>
              <pc:sldMasterMk cId="764249803" sldId="2147483648"/>
              <pc:sldLayoutMk cId="251213482" sldId="2147483649"/>
              <ac:picMk id="7" creationId="{8A86548F-94A6-2A7B-34A3-8648E02A67C0}"/>
            </ac:picMkLst>
          </pc:picChg>
        </pc:sldLayoutChg>
        <pc:sldLayoutChg chg="addSp delSp modSp mod">
          <pc:chgData name="Lukáš SVATEK" userId="c27bd28b-3a95-4db0-8d58-cd5e512b03c6" providerId="ADAL" clId="{78FA0EC9-8CF9-400F-9BC7-7BE6F07F27B8}" dt="2026-04-13T07:20:36.898" v="340" actId="20577"/>
          <pc:sldLayoutMkLst>
            <pc:docMk/>
            <pc:sldMasterMk cId="764249803" sldId="2147483648"/>
            <pc:sldLayoutMk cId="464009532" sldId="2147483661"/>
          </pc:sldLayoutMkLst>
          <pc:spChg chg="mod">
            <ac:chgData name="Lukáš SVATEK" userId="c27bd28b-3a95-4db0-8d58-cd5e512b03c6" providerId="ADAL" clId="{78FA0EC9-8CF9-400F-9BC7-7BE6F07F27B8}" dt="2026-04-13T07:19:21.468" v="306"/>
            <ac:spMkLst>
              <pc:docMk/>
              <pc:sldMasterMk cId="764249803" sldId="2147483648"/>
              <pc:sldLayoutMk cId="464009532" sldId="2147483661"/>
              <ac:spMk id="3" creationId="{214AB736-DDA7-0E49-0C78-8CAE9B8E700B}"/>
            </ac:spMkLst>
          </pc:spChg>
          <pc:spChg chg="mod">
            <ac:chgData name="Lukáš SVATEK" userId="c27bd28b-3a95-4db0-8d58-cd5e512b03c6" providerId="ADAL" clId="{78FA0EC9-8CF9-400F-9BC7-7BE6F07F27B8}" dt="2026-04-13T07:20:36.898" v="340" actId="20577"/>
            <ac:spMkLst>
              <pc:docMk/>
              <pc:sldMasterMk cId="764249803" sldId="2147483648"/>
              <pc:sldLayoutMk cId="464009532" sldId="2147483661"/>
              <ac:spMk id="20" creationId="{A0AC5652-CC53-9F8A-90F2-D48D9853B2E9}"/>
            </ac:spMkLst>
          </pc:spChg>
          <pc:picChg chg="del">
            <ac:chgData name="Lukáš SVATEK" userId="c27bd28b-3a95-4db0-8d58-cd5e512b03c6" providerId="ADAL" clId="{78FA0EC9-8CF9-400F-9BC7-7BE6F07F27B8}" dt="2026-04-13T07:20:25.484" v="336" actId="478"/>
            <ac:picMkLst>
              <pc:docMk/>
              <pc:sldMasterMk cId="764249803" sldId="2147483648"/>
              <pc:sldLayoutMk cId="464009532" sldId="2147483661"/>
              <ac:picMk id="4" creationId="{314EF2DA-D6CE-A85D-FC31-491BD1B5EC0D}"/>
            </ac:picMkLst>
          </pc:picChg>
          <pc:picChg chg="add mod">
            <ac:chgData name="Lukáš SVATEK" userId="c27bd28b-3a95-4db0-8d58-cd5e512b03c6" providerId="ADAL" clId="{78FA0EC9-8CF9-400F-9BC7-7BE6F07F27B8}" dt="2026-04-13T07:20:24.096" v="335"/>
            <ac:picMkLst>
              <pc:docMk/>
              <pc:sldMasterMk cId="764249803" sldId="2147483648"/>
              <pc:sldLayoutMk cId="464009532" sldId="2147483661"/>
              <ac:picMk id="5" creationId="{1A6BEAE1-F3BB-8E58-9232-5D6C22E9B456}"/>
            </ac:picMkLst>
          </pc:picChg>
          <pc:picChg chg="add mod">
            <ac:chgData name="Lukáš SVATEK" userId="c27bd28b-3a95-4db0-8d58-cd5e512b03c6" providerId="ADAL" clId="{78FA0EC9-8CF9-400F-9BC7-7BE6F07F27B8}" dt="2026-04-13T07:20:24.096" v="335"/>
            <ac:picMkLst>
              <pc:docMk/>
              <pc:sldMasterMk cId="764249803" sldId="2147483648"/>
              <pc:sldLayoutMk cId="464009532" sldId="2147483661"/>
              <ac:picMk id="6" creationId="{DF9D4882-7D39-D790-5A94-641BB2061BAE}"/>
            </ac:picMkLst>
          </pc:picChg>
        </pc:sldLayoutChg>
        <pc:sldLayoutChg chg="addSp delSp modSp mod">
          <pc:chgData name="Lukáš SVATEK" userId="c27bd28b-3a95-4db0-8d58-cd5e512b03c6" providerId="ADAL" clId="{78FA0EC9-8CF9-400F-9BC7-7BE6F07F27B8}" dt="2026-04-13T07:20:16.867" v="333" actId="478"/>
          <pc:sldLayoutMkLst>
            <pc:docMk/>
            <pc:sldMasterMk cId="764249803" sldId="2147483648"/>
            <pc:sldLayoutMk cId="40154153" sldId="2147483662"/>
          </pc:sldLayoutMkLst>
          <pc:spChg chg="mod">
            <ac:chgData name="Lukáš SVATEK" userId="c27bd28b-3a95-4db0-8d58-cd5e512b03c6" providerId="ADAL" clId="{78FA0EC9-8CF9-400F-9BC7-7BE6F07F27B8}" dt="2026-04-13T07:19:18.566" v="305"/>
            <ac:spMkLst>
              <pc:docMk/>
              <pc:sldMasterMk cId="764249803" sldId="2147483648"/>
              <pc:sldLayoutMk cId="40154153" sldId="2147483662"/>
              <ac:spMk id="3" creationId="{214AB736-DDA7-0E49-0C78-8CAE9B8E700B}"/>
            </ac:spMkLst>
          </pc:spChg>
          <pc:spChg chg="mod">
            <ac:chgData name="Lukáš SVATEK" userId="c27bd28b-3a95-4db0-8d58-cd5e512b03c6" providerId="ADAL" clId="{78FA0EC9-8CF9-400F-9BC7-7BE6F07F27B8}" dt="2026-04-13T07:19:09.823" v="304" actId="20577"/>
            <ac:spMkLst>
              <pc:docMk/>
              <pc:sldMasterMk cId="764249803" sldId="2147483648"/>
              <pc:sldLayoutMk cId="40154153" sldId="2147483662"/>
              <ac:spMk id="20" creationId="{A0AC5652-CC53-9F8A-90F2-D48D9853B2E9}"/>
            </ac:spMkLst>
          </pc:spChg>
          <pc:picChg chg="add del">
            <ac:chgData name="Lukáš SVATEK" userId="c27bd28b-3a95-4db0-8d58-cd5e512b03c6" providerId="ADAL" clId="{78FA0EC9-8CF9-400F-9BC7-7BE6F07F27B8}" dt="2026-04-13T07:20:16.867" v="333" actId="478"/>
            <ac:picMkLst>
              <pc:docMk/>
              <pc:sldMasterMk cId="764249803" sldId="2147483648"/>
              <pc:sldLayoutMk cId="40154153" sldId="2147483662"/>
              <ac:picMk id="4" creationId="{5D4A49DC-5E32-550E-CED5-CFC3C3523074}"/>
            </ac:picMkLst>
          </pc:picChg>
          <pc:picChg chg="add mod">
            <ac:chgData name="Lukáš SVATEK" userId="c27bd28b-3a95-4db0-8d58-cd5e512b03c6" providerId="ADAL" clId="{78FA0EC9-8CF9-400F-9BC7-7BE6F07F27B8}" dt="2026-04-13T07:20:15.150" v="332" actId="1035"/>
            <ac:picMkLst>
              <pc:docMk/>
              <pc:sldMasterMk cId="764249803" sldId="2147483648"/>
              <pc:sldLayoutMk cId="40154153" sldId="2147483662"/>
              <ac:picMk id="5" creationId="{D6F2E61E-11B9-8C76-252D-51417F80D013}"/>
            </ac:picMkLst>
          </pc:picChg>
          <pc:picChg chg="add mod">
            <ac:chgData name="Lukáš SVATEK" userId="c27bd28b-3a95-4db0-8d58-cd5e512b03c6" providerId="ADAL" clId="{78FA0EC9-8CF9-400F-9BC7-7BE6F07F27B8}" dt="2026-04-13T07:20:15.150" v="332" actId="1035"/>
            <ac:picMkLst>
              <pc:docMk/>
              <pc:sldMasterMk cId="764249803" sldId="2147483648"/>
              <pc:sldLayoutMk cId="40154153" sldId="2147483662"/>
              <ac:picMk id="6" creationId="{42CB684A-CDEC-9F78-4395-A0AA7B7EF0FC}"/>
            </ac:picMkLst>
          </pc:picChg>
        </pc:sldLayoutChg>
        <pc:sldLayoutChg chg="addSp delSp modSp mod">
          <pc:chgData name="Lukáš SVATEK" userId="c27bd28b-3a95-4db0-8d58-cd5e512b03c6" providerId="ADAL" clId="{78FA0EC9-8CF9-400F-9BC7-7BE6F07F27B8}" dt="2026-04-13T07:18:06.673" v="293" actId="478"/>
          <pc:sldLayoutMkLst>
            <pc:docMk/>
            <pc:sldMasterMk cId="764249803" sldId="2147483648"/>
            <pc:sldLayoutMk cId="308459670" sldId="2147483669"/>
          </pc:sldLayoutMkLst>
          <pc:picChg chg="add mod">
            <ac:chgData name="Lukáš SVATEK" userId="c27bd28b-3a95-4db0-8d58-cd5e512b03c6" providerId="ADAL" clId="{78FA0EC9-8CF9-400F-9BC7-7BE6F07F27B8}" dt="2026-04-13T07:17:49.757" v="267"/>
            <ac:picMkLst>
              <pc:docMk/>
              <pc:sldMasterMk cId="764249803" sldId="2147483648"/>
              <pc:sldLayoutMk cId="308459670" sldId="2147483669"/>
              <ac:picMk id="4" creationId="{9C9D1C79-0FF4-4F30-D24C-BE3741813E3D}"/>
            </ac:picMkLst>
          </pc:picChg>
          <pc:picChg chg="add mod">
            <ac:chgData name="Lukáš SVATEK" userId="c27bd28b-3a95-4db0-8d58-cd5e512b03c6" providerId="ADAL" clId="{78FA0EC9-8CF9-400F-9BC7-7BE6F07F27B8}" dt="2026-04-13T07:17:49.757" v="267"/>
            <ac:picMkLst>
              <pc:docMk/>
              <pc:sldMasterMk cId="764249803" sldId="2147483648"/>
              <pc:sldLayoutMk cId="308459670" sldId="2147483669"/>
              <ac:picMk id="5" creationId="{112409CA-8BAC-C22D-6054-05BBB5353DD2}"/>
            </ac:picMkLst>
          </pc:picChg>
          <pc:picChg chg="del">
            <ac:chgData name="Lukáš SVATEK" userId="c27bd28b-3a95-4db0-8d58-cd5e512b03c6" providerId="ADAL" clId="{78FA0EC9-8CF9-400F-9BC7-7BE6F07F27B8}" dt="2026-04-13T07:18:06.673" v="293" actId="478"/>
            <ac:picMkLst>
              <pc:docMk/>
              <pc:sldMasterMk cId="764249803" sldId="2147483648"/>
              <pc:sldLayoutMk cId="308459670" sldId="2147483669"/>
              <ac:picMk id="7" creationId="{8A86548F-94A6-2A7B-34A3-8648E02A67C0}"/>
            </ac:picMkLst>
          </pc:picChg>
          <pc:picChg chg="add mod">
            <ac:chgData name="Lukáš SVATEK" userId="c27bd28b-3a95-4db0-8d58-cd5e512b03c6" providerId="ADAL" clId="{78FA0EC9-8CF9-400F-9BC7-7BE6F07F27B8}" dt="2026-04-13T07:18:04.936" v="292" actId="1076"/>
            <ac:picMkLst>
              <pc:docMk/>
              <pc:sldMasterMk cId="764249803" sldId="2147483648"/>
              <pc:sldLayoutMk cId="308459670" sldId="2147483669"/>
              <ac:picMk id="8" creationId="{E305DF67-0B7B-C045-272C-2D9E3B0E4655}"/>
            </ac:picMkLst>
          </pc:picChg>
          <pc:picChg chg="add mod">
            <ac:chgData name="Lukáš SVATEK" userId="c27bd28b-3a95-4db0-8d58-cd5e512b03c6" providerId="ADAL" clId="{78FA0EC9-8CF9-400F-9BC7-7BE6F07F27B8}" dt="2026-04-13T07:18:04.936" v="292" actId="1076"/>
            <ac:picMkLst>
              <pc:docMk/>
              <pc:sldMasterMk cId="764249803" sldId="2147483648"/>
              <pc:sldLayoutMk cId="308459670" sldId="2147483669"/>
              <ac:picMk id="10" creationId="{7DDB057F-1C4E-0896-8064-6BDF62DE2FBB}"/>
            </ac:picMkLst>
          </pc:picChg>
        </pc:sldLayoutChg>
        <pc:sldLayoutChg chg="addSp delSp modSp mod">
          <pc:chgData name="Lukáš SVATEK" userId="c27bd28b-3a95-4db0-8d58-cd5e512b03c6" providerId="ADAL" clId="{78FA0EC9-8CF9-400F-9BC7-7BE6F07F27B8}" dt="2026-04-13T07:21:01.553" v="341" actId="20577"/>
          <pc:sldLayoutMkLst>
            <pc:docMk/>
            <pc:sldMasterMk cId="764249803" sldId="2147483648"/>
            <pc:sldLayoutMk cId="4162191198" sldId="2147483672"/>
          </pc:sldLayoutMkLst>
          <pc:spChg chg="mod">
            <ac:chgData name="Lukáš SVATEK" userId="c27bd28b-3a95-4db0-8d58-cd5e512b03c6" providerId="ADAL" clId="{78FA0EC9-8CF9-400F-9BC7-7BE6F07F27B8}" dt="2026-04-13T07:21:01.553" v="341" actId="20577"/>
            <ac:spMkLst>
              <pc:docMk/>
              <pc:sldMasterMk cId="764249803" sldId="2147483648"/>
              <pc:sldLayoutMk cId="4162191198" sldId="2147483672"/>
              <ac:spMk id="20" creationId="{A0AC5652-CC53-9F8A-90F2-D48D9853B2E9}"/>
            </ac:spMkLst>
          </pc:spChg>
          <pc:picChg chg="del">
            <ac:chgData name="Lukáš SVATEK" userId="c27bd28b-3a95-4db0-8d58-cd5e512b03c6" providerId="ADAL" clId="{78FA0EC9-8CF9-400F-9BC7-7BE6F07F27B8}" dt="2026-04-13T07:18:32.593" v="298" actId="478"/>
            <ac:picMkLst>
              <pc:docMk/>
              <pc:sldMasterMk cId="764249803" sldId="2147483648"/>
              <pc:sldLayoutMk cId="4162191198" sldId="2147483672"/>
              <ac:picMk id="7" creationId="{8A86548F-94A6-2A7B-34A3-8648E02A67C0}"/>
            </ac:picMkLst>
          </pc:picChg>
          <pc:picChg chg="add mod">
            <ac:chgData name="Lukáš SVATEK" userId="c27bd28b-3a95-4db0-8d58-cd5e512b03c6" providerId="ADAL" clId="{78FA0EC9-8CF9-400F-9BC7-7BE6F07F27B8}" dt="2026-04-13T07:18:29.250" v="297"/>
            <ac:picMkLst>
              <pc:docMk/>
              <pc:sldMasterMk cId="764249803" sldId="2147483648"/>
              <pc:sldLayoutMk cId="4162191198" sldId="2147483672"/>
              <ac:picMk id="8" creationId="{7D9A755D-606F-AA0D-9422-405C6FA8D229}"/>
            </ac:picMkLst>
          </pc:picChg>
          <pc:picChg chg="add mod">
            <ac:chgData name="Lukáš SVATEK" userId="c27bd28b-3a95-4db0-8d58-cd5e512b03c6" providerId="ADAL" clId="{78FA0EC9-8CF9-400F-9BC7-7BE6F07F27B8}" dt="2026-04-13T07:18:29.250" v="297"/>
            <ac:picMkLst>
              <pc:docMk/>
              <pc:sldMasterMk cId="764249803" sldId="2147483648"/>
              <pc:sldLayoutMk cId="4162191198" sldId="2147483672"/>
              <ac:picMk id="9" creationId="{93F50FAF-6613-9958-B851-2D0709860FB7}"/>
            </ac:picMkLst>
          </pc:picChg>
        </pc:sldLayoutChg>
        <pc:sldLayoutChg chg="addSp modSp mod">
          <pc:chgData name="Lukáš SVATEK" userId="c27bd28b-3a95-4db0-8d58-cd5e512b03c6" providerId="ADAL" clId="{78FA0EC9-8CF9-400F-9BC7-7BE6F07F27B8}" dt="2026-04-13T07:20:20.271" v="334"/>
          <pc:sldLayoutMkLst>
            <pc:docMk/>
            <pc:sldMasterMk cId="764249803" sldId="2147483648"/>
            <pc:sldLayoutMk cId="100482694" sldId="2147483674"/>
          </pc:sldLayoutMkLst>
          <pc:spChg chg="mod">
            <ac:chgData name="Lukáš SVATEK" userId="c27bd28b-3a95-4db0-8d58-cd5e512b03c6" providerId="ADAL" clId="{78FA0EC9-8CF9-400F-9BC7-7BE6F07F27B8}" dt="2026-04-13T07:19:02.988" v="303" actId="20577"/>
            <ac:spMkLst>
              <pc:docMk/>
              <pc:sldMasterMk cId="764249803" sldId="2147483648"/>
              <pc:sldLayoutMk cId="100482694" sldId="2147483674"/>
              <ac:spMk id="3" creationId="{214AB736-DDA7-0E49-0C78-8CAE9B8E700B}"/>
            </ac:spMkLst>
          </pc:spChg>
          <pc:spChg chg="mod">
            <ac:chgData name="Lukáš SVATEK" userId="c27bd28b-3a95-4db0-8d58-cd5e512b03c6" providerId="ADAL" clId="{78FA0EC9-8CF9-400F-9BC7-7BE6F07F27B8}" dt="2026-04-13T07:18:55.993" v="299" actId="20577"/>
            <ac:spMkLst>
              <pc:docMk/>
              <pc:sldMasterMk cId="764249803" sldId="2147483648"/>
              <pc:sldLayoutMk cId="100482694" sldId="2147483674"/>
              <ac:spMk id="20" creationId="{A0AC5652-CC53-9F8A-90F2-D48D9853B2E9}"/>
            </ac:spMkLst>
          </pc:spChg>
          <pc:picChg chg="mod modCrop">
            <ac:chgData name="Lukáš SVATEK" userId="c27bd28b-3a95-4db0-8d58-cd5e512b03c6" providerId="ADAL" clId="{78FA0EC9-8CF9-400F-9BC7-7BE6F07F27B8}" dt="2026-04-13T07:17:24.590" v="266" actId="732"/>
            <ac:picMkLst>
              <pc:docMk/>
              <pc:sldMasterMk cId="764249803" sldId="2147483648"/>
              <pc:sldLayoutMk cId="100482694" sldId="2147483674"/>
              <ac:picMk id="4" creationId="{5D4A49DC-5E32-550E-CED5-CFC3C3523074}"/>
            </ac:picMkLst>
          </pc:picChg>
          <pc:picChg chg="add mod">
            <ac:chgData name="Lukáš SVATEK" userId="c27bd28b-3a95-4db0-8d58-cd5e512b03c6" providerId="ADAL" clId="{78FA0EC9-8CF9-400F-9BC7-7BE6F07F27B8}" dt="2026-04-13T07:16:49.841" v="172" actId="1037"/>
            <ac:picMkLst>
              <pc:docMk/>
              <pc:sldMasterMk cId="764249803" sldId="2147483648"/>
              <pc:sldLayoutMk cId="100482694" sldId="2147483674"/>
              <ac:picMk id="5" creationId="{52C2AA1C-2AF4-1D1F-6D04-5C356BDB306F}"/>
            </ac:picMkLst>
          </pc:picChg>
          <pc:picChg chg="add mod">
            <ac:chgData name="Lukáš SVATEK" userId="c27bd28b-3a95-4db0-8d58-cd5e512b03c6" providerId="ADAL" clId="{78FA0EC9-8CF9-400F-9BC7-7BE6F07F27B8}" dt="2026-04-13T07:20:20.271" v="334"/>
            <ac:picMkLst>
              <pc:docMk/>
              <pc:sldMasterMk cId="764249803" sldId="2147483648"/>
              <pc:sldLayoutMk cId="100482694" sldId="2147483674"/>
              <ac:picMk id="6" creationId="{AA4F9247-4777-9E6D-4A4A-19C9B86CD72C}"/>
            </ac:picMkLst>
          </pc:picChg>
          <pc:picChg chg="add mod">
            <ac:chgData name="Lukáš SVATEK" userId="c27bd28b-3a95-4db0-8d58-cd5e512b03c6" providerId="ADAL" clId="{78FA0EC9-8CF9-400F-9BC7-7BE6F07F27B8}" dt="2026-04-13T07:20:20.271" v="334"/>
            <ac:picMkLst>
              <pc:docMk/>
              <pc:sldMasterMk cId="764249803" sldId="2147483648"/>
              <pc:sldLayoutMk cId="100482694" sldId="2147483674"/>
              <ac:picMk id="7" creationId="{84B5549B-0A0F-1565-CB8D-94EE19A016BF}"/>
            </ac:picMkLst>
          </pc:picChg>
        </pc:sldLayoutChg>
        <pc:sldLayoutChg chg="addSp delSp modSp mod">
          <pc:chgData name="Lukáš SVATEK" userId="c27bd28b-3a95-4db0-8d58-cd5e512b03c6" providerId="ADAL" clId="{78FA0EC9-8CF9-400F-9BC7-7BE6F07F27B8}" dt="2026-04-13T07:18:17.649" v="296" actId="478"/>
          <pc:sldLayoutMkLst>
            <pc:docMk/>
            <pc:sldMasterMk cId="764249803" sldId="2147483648"/>
            <pc:sldLayoutMk cId="497710137" sldId="2147483675"/>
          </pc:sldLayoutMkLst>
          <pc:picChg chg="add mod">
            <ac:chgData name="Lukáš SVATEK" userId="c27bd28b-3a95-4db0-8d58-cd5e512b03c6" providerId="ADAL" clId="{78FA0EC9-8CF9-400F-9BC7-7BE6F07F27B8}" dt="2026-04-13T07:18:16.522" v="295" actId="1076"/>
            <ac:picMkLst>
              <pc:docMk/>
              <pc:sldMasterMk cId="764249803" sldId="2147483648"/>
              <pc:sldLayoutMk cId="497710137" sldId="2147483675"/>
              <ac:picMk id="4" creationId="{927EB004-0872-0E73-1716-70A53B2AA527}"/>
            </ac:picMkLst>
          </pc:picChg>
          <pc:picChg chg="add mod">
            <ac:chgData name="Lukáš SVATEK" userId="c27bd28b-3a95-4db0-8d58-cd5e512b03c6" providerId="ADAL" clId="{78FA0EC9-8CF9-400F-9BC7-7BE6F07F27B8}" dt="2026-04-13T07:18:16.522" v="295" actId="1076"/>
            <ac:picMkLst>
              <pc:docMk/>
              <pc:sldMasterMk cId="764249803" sldId="2147483648"/>
              <pc:sldLayoutMk cId="497710137" sldId="2147483675"/>
              <ac:picMk id="5" creationId="{C34261F8-AAE7-9442-500B-B39C9CDCD0AF}"/>
            </ac:picMkLst>
          </pc:picChg>
          <pc:picChg chg="del">
            <ac:chgData name="Lukáš SVATEK" userId="c27bd28b-3a95-4db0-8d58-cd5e512b03c6" providerId="ADAL" clId="{78FA0EC9-8CF9-400F-9BC7-7BE6F07F27B8}" dt="2026-04-13T07:18:17.649" v="296" actId="478"/>
            <ac:picMkLst>
              <pc:docMk/>
              <pc:sldMasterMk cId="764249803" sldId="2147483648"/>
              <pc:sldLayoutMk cId="497710137" sldId="2147483675"/>
              <ac:picMk id="7" creationId="{8A86548F-94A6-2A7B-34A3-8648E02A67C0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&#382;ivatel\Desktop\PPT%20AKCENTA%20graf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&#382;ivatel\Desktop\PPT%20AKCENTA%20grafy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&#382;ivatel\Desktop\PPT%20AKCENTA%20grafy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List1!$B$44:$B$51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List1!$C$44:$C$51</c:f>
              <c:numCache>
                <c:formatCode>General</c:formatCode>
                <c:ptCount val="8"/>
                <c:pt idx="0">
                  <c:v>205</c:v>
                </c:pt>
                <c:pt idx="1">
                  <c:v>415</c:v>
                </c:pt>
                <c:pt idx="2">
                  <c:v>374</c:v>
                </c:pt>
                <c:pt idx="3">
                  <c:v>400</c:v>
                </c:pt>
                <c:pt idx="4">
                  <c:v>501</c:v>
                </c:pt>
                <c:pt idx="5">
                  <c:v>480</c:v>
                </c:pt>
                <c:pt idx="6">
                  <c:v>625</c:v>
                </c:pt>
                <c:pt idx="7">
                  <c:v>750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FF28-48A1-88F1-534DA3108368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List1!$B$44:$B$51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List1!$D$44:$D$51</c:f>
              <c:numCache>
                <c:formatCode>General</c:formatCode>
                <c:ptCount val="8"/>
                <c:pt idx="0">
                  <c:v>58</c:v>
                </c:pt>
                <c:pt idx="1">
                  <c:v>98</c:v>
                </c:pt>
                <c:pt idx="2">
                  <c:v>180</c:v>
                </c:pt>
                <c:pt idx="3">
                  <c:v>350</c:v>
                </c:pt>
                <c:pt idx="4">
                  <c:v>480</c:v>
                </c:pt>
                <c:pt idx="5">
                  <c:v>850</c:v>
                </c:pt>
                <c:pt idx="6">
                  <c:v>640</c:v>
                </c:pt>
                <c:pt idx="7">
                  <c:v>610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F28-48A1-88F1-534DA31083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7358992"/>
        <c:axId val="96425680"/>
      </c:lineChart>
      <c:catAx>
        <c:axId val="13735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6425680"/>
        <c:crosses val="autoZero"/>
        <c:auto val="1"/>
        <c:lblAlgn val="ctr"/>
        <c:lblOffset val="100"/>
        <c:noMultiLvlLbl val="0"/>
      </c:catAx>
      <c:valAx>
        <c:axId val="9642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735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5B-4BE9-88C3-37FB3F3E0FC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5B-4BE9-88C3-37FB3F3E0FC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65B-4BE9-88C3-37FB3F3E0FC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65B-4BE9-88C3-37FB3F3E0F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Figtree regular" pitchFamily="2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List1!$B$5:$B$8</c:f>
              <c:strCache>
                <c:ptCount val="4"/>
                <c:pt idx="0">
                  <c:v>Hodnota 1</c:v>
                </c:pt>
                <c:pt idx="1">
                  <c:v>Hodnota 2</c:v>
                </c:pt>
                <c:pt idx="2">
                  <c:v>Hodnota 3</c:v>
                </c:pt>
                <c:pt idx="3">
                  <c:v>Hodnota 4</c:v>
                </c:pt>
              </c:strCache>
            </c:strRef>
          </c:cat>
          <c:val>
            <c:numRef>
              <c:f>List1!$C$5:$C$8</c:f>
              <c:numCache>
                <c:formatCode>0%</c:formatCode>
                <c:ptCount val="4"/>
                <c:pt idx="0">
                  <c:v>0.25</c:v>
                </c:pt>
                <c:pt idx="1">
                  <c:v>0.05</c:v>
                </c:pt>
                <c:pt idx="2">
                  <c:v>0.15</c:v>
                </c:pt>
                <c:pt idx="3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65B-4BE9-88C3-37FB3F3E0FC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1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</c:legendEntry>
      <c:layout>
        <c:manualLayout>
          <c:xMode val="edge"/>
          <c:yMode val="edge"/>
          <c:x val="0.7712174103237095"/>
          <c:y val="0.34374890638670164"/>
          <c:w val="0.1510048118985127"/>
          <c:h val="0.312502187226596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6DF-4A48-B126-3AB12205A11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6DF-4A48-B126-3AB12205A11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6DF-4A48-B126-3AB12205A11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6DF-4A48-B126-3AB12205A11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6DF-4A48-B126-3AB12205A11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6DF-4A48-B126-3AB12205A119}"/>
              </c:ext>
            </c:extLst>
          </c:dPt>
          <c:cat>
            <c:numRef>
              <c:f>List1!$B$24:$B$29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List1!$C$24:$C$29</c:f>
              <c:numCache>
                <c:formatCode>General</c:formatCode>
                <c:ptCount val="6"/>
                <c:pt idx="0">
                  <c:v>374</c:v>
                </c:pt>
                <c:pt idx="1">
                  <c:v>400</c:v>
                </c:pt>
                <c:pt idx="2">
                  <c:v>501</c:v>
                </c:pt>
                <c:pt idx="3">
                  <c:v>480</c:v>
                </c:pt>
                <c:pt idx="4">
                  <c:v>625</c:v>
                </c:pt>
                <c:pt idx="5">
                  <c:v>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6DF-4A48-B126-3AB12205A1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3284656"/>
        <c:axId val="86416800"/>
      </c:barChart>
      <c:catAx>
        <c:axId val="14328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86416800"/>
        <c:crosses val="autoZero"/>
        <c:auto val="1"/>
        <c:lblAlgn val="ctr"/>
        <c:lblOffset val="100"/>
        <c:noMultiLvlLbl val="0"/>
      </c:catAx>
      <c:valAx>
        <c:axId val="86416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43284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80E238-70FF-4411-8208-2325445CF7EE}" type="doc">
      <dgm:prSet loTypeId="urn:microsoft.com/office/officeart/2005/8/layout/venn1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874F9201-9399-4B20-A5F5-FDFBBD78F70D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Strategický rámec</a:t>
          </a:r>
          <a:endParaRPr lang="cs-CZ" dirty="0">
            <a:latin typeface="Figtree" pitchFamily="2" charset="0"/>
          </a:endParaRPr>
        </a:p>
      </dgm:t>
    </dgm:pt>
    <dgm:pt modelId="{67AF3FA6-BD34-4B01-9277-836B47B80BF6}" type="parTrans" cxnId="{F5706929-58D5-4401-A975-4CA79A3956DF}">
      <dgm:prSet/>
      <dgm:spPr/>
      <dgm:t>
        <a:bodyPr/>
        <a:lstStyle/>
        <a:p>
          <a:endParaRPr lang="cs-CZ"/>
        </a:p>
      </dgm:t>
    </dgm:pt>
    <dgm:pt modelId="{B045E604-9321-4E87-A648-722AE3E67E79}" type="sibTrans" cxnId="{F5706929-58D5-4401-A975-4CA79A3956DF}">
      <dgm:prSet/>
      <dgm:spPr/>
      <dgm:t>
        <a:bodyPr/>
        <a:lstStyle/>
        <a:p>
          <a:endParaRPr lang="cs-CZ"/>
        </a:p>
      </dgm:t>
    </dgm:pt>
    <dgm:pt modelId="{5C8B0087-1566-4C78-8235-D684FA2EE624}">
      <dgm:prSet phldrT="[Text]"/>
      <dgm:spPr/>
      <dgm:t>
        <a:bodyPr/>
        <a:lstStyle/>
        <a:p>
          <a:r>
            <a:rPr lang="en-US" altLang="cs-CZ" i="0" dirty="0" err="1">
              <a:latin typeface="Figtree" pitchFamily="2" charset="0"/>
            </a:rPr>
            <a:t>Legisl</a:t>
          </a:r>
          <a:r>
            <a:rPr lang="cs-CZ" altLang="cs-CZ" i="0" dirty="0" err="1">
              <a:latin typeface="Figtree" pitchFamily="2" charset="0"/>
            </a:rPr>
            <a:t>ativní</a:t>
          </a:r>
          <a:r>
            <a:rPr lang="cs-CZ" altLang="cs-CZ" i="0" dirty="0">
              <a:latin typeface="Figtree" pitchFamily="2" charset="0"/>
            </a:rPr>
            <a:t> rámec</a:t>
          </a:r>
          <a:endParaRPr lang="cs-CZ" dirty="0">
            <a:latin typeface="Figtree" pitchFamily="2" charset="0"/>
          </a:endParaRPr>
        </a:p>
      </dgm:t>
    </dgm:pt>
    <dgm:pt modelId="{292DFC0B-9E38-4CEF-AD89-BBD5B699CCA4}" type="parTrans" cxnId="{7E089D71-A010-4BED-B517-8989B7768CBC}">
      <dgm:prSet/>
      <dgm:spPr/>
      <dgm:t>
        <a:bodyPr/>
        <a:lstStyle/>
        <a:p>
          <a:endParaRPr lang="cs-CZ"/>
        </a:p>
      </dgm:t>
    </dgm:pt>
    <dgm:pt modelId="{49797024-5D57-4376-986E-387FDA3A0511}" type="sibTrans" cxnId="{7E089D71-A010-4BED-B517-8989B7768CBC}">
      <dgm:prSet/>
      <dgm:spPr/>
      <dgm:t>
        <a:bodyPr/>
        <a:lstStyle/>
        <a:p>
          <a:endParaRPr lang="cs-CZ"/>
        </a:p>
      </dgm:t>
    </dgm:pt>
    <dgm:pt modelId="{8F179DB5-FA4A-4FDB-B80D-F0EC00111951}">
      <dgm:prSet phldrT="[Text]"/>
      <dgm:spPr/>
      <dgm:t>
        <a:bodyPr/>
        <a:lstStyle/>
        <a:p>
          <a:r>
            <a:rPr lang="en-US" altLang="cs-CZ" i="0" dirty="0" err="1">
              <a:latin typeface="Figtree" pitchFamily="2" charset="0"/>
            </a:rPr>
            <a:t>Institu</a:t>
          </a:r>
          <a:r>
            <a:rPr lang="cs-CZ" altLang="cs-CZ" i="0" dirty="0" err="1">
              <a:latin typeface="Figtree" pitchFamily="2" charset="0"/>
            </a:rPr>
            <a:t>cionální</a:t>
          </a:r>
          <a:r>
            <a:rPr lang="cs-CZ" altLang="cs-CZ" i="0" dirty="0">
              <a:latin typeface="Figtree" pitchFamily="2" charset="0"/>
            </a:rPr>
            <a:t>  zajištění</a:t>
          </a:r>
          <a:endParaRPr lang="cs-CZ" dirty="0">
            <a:latin typeface="Figtree" pitchFamily="2" charset="0"/>
          </a:endParaRPr>
        </a:p>
      </dgm:t>
    </dgm:pt>
    <dgm:pt modelId="{BA152242-6F98-4153-BB9F-116DFEF3A9A0}" type="parTrans" cxnId="{97FE8B51-9A6F-444E-A4BA-1905AA429771}">
      <dgm:prSet/>
      <dgm:spPr/>
      <dgm:t>
        <a:bodyPr/>
        <a:lstStyle/>
        <a:p>
          <a:endParaRPr lang="cs-CZ"/>
        </a:p>
      </dgm:t>
    </dgm:pt>
    <dgm:pt modelId="{4B6CD1F2-E198-4EB7-9F04-EC7013F8EE05}" type="sibTrans" cxnId="{97FE8B51-9A6F-444E-A4BA-1905AA429771}">
      <dgm:prSet/>
      <dgm:spPr/>
      <dgm:t>
        <a:bodyPr/>
        <a:lstStyle/>
        <a:p>
          <a:endParaRPr lang="cs-CZ"/>
        </a:p>
      </dgm:t>
    </dgm:pt>
    <dgm:pt modelId="{D6013A5D-ACFC-42C8-8C57-8E6AAC33D17E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Realizace</a:t>
          </a:r>
          <a:endParaRPr lang="en-US" altLang="cs-CZ" i="0" dirty="0">
            <a:latin typeface="Figtree" pitchFamily="2" charset="0"/>
          </a:endParaRPr>
        </a:p>
      </dgm:t>
    </dgm:pt>
    <dgm:pt modelId="{4C88E1F1-A7BD-49E5-B224-0F4CC11C8493}" type="parTrans" cxnId="{392D89EA-C7ED-42D4-81CB-C7B6862770F4}">
      <dgm:prSet/>
      <dgm:spPr/>
      <dgm:t>
        <a:bodyPr/>
        <a:lstStyle/>
        <a:p>
          <a:endParaRPr lang="cs-CZ"/>
        </a:p>
      </dgm:t>
    </dgm:pt>
    <dgm:pt modelId="{15E44E63-28D6-4EC8-A40B-367DFD8BBDAF}" type="sibTrans" cxnId="{392D89EA-C7ED-42D4-81CB-C7B6862770F4}">
      <dgm:prSet/>
      <dgm:spPr/>
      <dgm:t>
        <a:bodyPr/>
        <a:lstStyle/>
        <a:p>
          <a:endParaRPr lang="cs-CZ"/>
        </a:p>
      </dgm:t>
    </dgm:pt>
    <dgm:pt modelId="{BEC73EA9-1D43-4BDE-AACE-0FABA5700C4E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Plánování</a:t>
          </a:r>
          <a:endParaRPr lang="cs-CZ" dirty="0">
            <a:latin typeface="Figtree" pitchFamily="2" charset="0"/>
          </a:endParaRPr>
        </a:p>
      </dgm:t>
    </dgm:pt>
    <dgm:pt modelId="{78F1046E-E4F2-4A1F-AD48-E7FF83028824}" type="parTrans" cxnId="{B0DF1B39-F580-4A94-96FE-947129BFEE79}">
      <dgm:prSet/>
      <dgm:spPr/>
      <dgm:t>
        <a:bodyPr/>
        <a:lstStyle/>
        <a:p>
          <a:endParaRPr lang="cs-CZ"/>
        </a:p>
      </dgm:t>
    </dgm:pt>
    <dgm:pt modelId="{DAF326E1-34AD-46FE-AA60-EE40CD488DE1}" type="sibTrans" cxnId="{B0DF1B39-F580-4A94-96FE-947129BFEE79}">
      <dgm:prSet/>
      <dgm:spPr/>
      <dgm:t>
        <a:bodyPr/>
        <a:lstStyle/>
        <a:p>
          <a:endParaRPr lang="cs-CZ"/>
        </a:p>
      </dgm:t>
    </dgm:pt>
    <dgm:pt modelId="{C1D93F20-8ED5-4B79-9943-15656EF401C5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Další popisek</a:t>
          </a:r>
          <a:endParaRPr lang="cs-CZ" dirty="0">
            <a:latin typeface="Figtree" pitchFamily="2" charset="0"/>
          </a:endParaRPr>
        </a:p>
      </dgm:t>
    </dgm:pt>
    <dgm:pt modelId="{C277B100-F958-4E1B-9BDD-856EEFE6B3DF}" type="parTrans" cxnId="{23200CEA-7C5A-48B3-BCA2-C2C0723006AA}">
      <dgm:prSet/>
      <dgm:spPr/>
      <dgm:t>
        <a:bodyPr/>
        <a:lstStyle/>
        <a:p>
          <a:endParaRPr lang="cs-CZ"/>
        </a:p>
      </dgm:t>
    </dgm:pt>
    <dgm:pt modelId="{AFEEA4C3-26B2-4420-8566-33151344A79A}" type="sibTrans" cxnId="{23200CEA-7C5A-48B3-BCA2-C2C0723006AA}">
      <dgm:prSet/>
      <dgm:spPr/>
      <dgm:t>
        <a:bodyPr/>
        <a:lstStyle/>
        <a:p>
          <a:endParaRPr lang="cs-CZ"/>
        </a:p>
      </dgm:t>
    </dgm:pt>
    <dgm:pt modelId="{897F677E-212D-4ABB-B1C6-9BF2466A363A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Další popisek</a:t>
          </a:r>
          <a:endParaRPr lang="cs-CZ" dirty="0">
            <a:latin typeface="Figtree" pitchFamily="2" charset="0"/>
          </a:endParaRPr>
        </a:p>
      </dgm:t>
    </dgm:pt>
    <dgm:pt modelId="{514DFDD2-EFF6-4E19-AC64-049C3F08CBCF}" type="parTrans" cxnId="{F800E5AF-205E-4DB1-8020-9B0F89A2D8EE}">
      <dgm:prSet/>
      <dgm:spPr/>
      <dgm:t>
        <a:bodyPr/>
        <a:lstStyle/>
        <a:p>
          <a:endParaRPr lang="cs-CZ"/>
        </a:p>
      </dgm:t>
    </dgm:pt>
    <dgm:pt modelId="{1B829EE8-9D96-42CB-B359-B8469F5EAC52}" type="sibTrans" cxnId="{F800E5AF-205E-4DB1-8020-9B0F89A2D8EE}">
      <dgm:prSet/>
      <dgm:spPr/>
      <dgm:t>
        <a:bodyPr/>
        <a:lstStyle/>
        <a:p>
          <a:endParaRPr lang="cs-CZ"/>
        </a:p>
      </dgm:t>
    </dgm:pt>
    <dgm:pt modelId="{616DAF22-8D79-400D-B474-A84EE4A07697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Další popisek</a:t>
          </a:r>
          <a:endParaRPr lang="en-US" altLang="cs-CZ" i="0" dirty="0">
            <a:latin typeface="Figtree" pitchFamily="2" charset="0"/>
          </a:endParaRPr>
        </a:p>
      </dgm:t>
    </dgm:pt>
    <dgm:pt modelId="{69431F28-BAE5-4E3E-91C5-BFC02AB08A50}" type="parTrans" cxnId="{1BC7A7C9-5BAF-4DD9-AE0B-F554A55CF1C4}">
      <dgm:prSet/>
      <dgm:spPr/>
      <dgm:t>
        <a:bodyPr/>
        <a:lstStyle/>
        <a:p>
          <a:endParaRPr lang="cs-CZ"/>
        </a:p>
      </dgm:t>
    </dgm:pt>
    <dgm:pt modelId="{E8CE6BF4-DFA6-4DB0-9E9C-3D67CB4E3300}" type="sibTrans" cxnId="{1BC7A7C9-5BAF-4DD9-AE0B-F554A55CF1C4}">
      <dgm:prSet/>
      <dgm:spPr/>
      <dgm:t>
        <a:bodyPr/>
        <a:lstStyle/>
        <a:p>
          <a:endParaRPr lang="cs-CZ"/>
        </a:p>
      </dgm:t>
    </dgm:pt>
    <dgm:pt modelId="{E3A24069-EF32-4464-B111-C9EE94AE3066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Další popisek</a:t>
          </a:r>
          <a:endParaRPr lang="cs-CZ" dirty="0">
            <a:latin typeface="Figtree" pitchFamily="2" charset="0"/>
          </a:endParaRPr>
        </a:p>
      </dgm:t>
    </dgm:pt>
    <dgm:pt modelId="{BE662C91-3F4A-4A1C-9323-91BB7C0921A9}" type="parTrans" cxnId="{CFCAA3AB-B034-4E5D-8FB5-F1315AA6A312}">
      <dgm:prSet/>
      <dgm:spPr/>
      <dgm:t>
        <a:bodyPr/>
        <a:lstStyle/>
        <a:p>
          <a:endParaRPr lang="cs-CZ"/>
        </a:p>
      </dgm:t>
    </dgm:pt>
    <dgm:pt modelId="{AD725545-AFB7-4CD5-A532-6138CDCFA9B4}" type="sibTrans" cxnId="{CFCAA3AB-B034-4E5D-8FB5-F1315AA6A312}">
      <dgm:prSet/>
      <dgm:spPr/>
      <dgm:t>
        <a:bodyPr/>
        <a:lstStyle/>
        <a:p>
          <a:endParaRPr lang="cs-CZ"/>
        </a:p>
      </dgm:t>
    </dgm:pt>
    <dgm:pt modelId="{FB7FA361-5717-400A-9D49-28C6563AA694}">
      <dgm:prSet phldrT="[Text]"/>
      <dgm:spPr/>
      <dgm:t>
        <a:bodyPr/>
        <a:lstStyle/>
        <a:p>
          <a:r>
            <a:rPr lang="cs-CZ" altLang="cs-CZ" i="0" dirty="0">
              <a:latin typeface="Figtree" pitchFamily="2" charset="0"/>
            </a:rPr>
            <a:t>Další popisek</a:t>
          </a:r>
          <a:endParaRPr lang="cs-CZ" dirty="0">
            <a:latin typeface="Figtree" pitchFamily="2" charset="0"/>
          </a:endParaRPr>
        </a:p>
      </dgm:t>
    </dgm:pt>
    <dgm:pt modelId="{FCA4457B-9285-4103-A456-DC021BC20D0F}" type="parTrans" cxnId="{E21155CA-F0AF-405A-8894-48F247D0F607}">
      <dgm:prSet/>
      <dgm:spPr/>
      <dgm:t>
        <a:bodyPr/>
        <a:lstStyle/>
        <a:p>
          <a:endParaRPr lang="cs-CZ"/>
        </a:p>
      </dgm:t>
    </dgm:pt>
    <dgm:pt modelId="{7035B252-520D-49C3-AAAE-3FB73FB6E5B2}" type="sibTrans" cxnId="{E21155CA-F0AF-405A-8894-48F247D0F607}">
      <dgm:prSet/>
      <dgm:spPr/>
      <dgm:t>
        <a:bodyPr/>
        <a:lstStyle/>
        <a:p>
          <a:endParaRPr lang="cs-CZ"/>
        </a:p>
      </dgm:t>
    </dgm:pt>
    <dgm:pt modelId="{23A5D4F0-9A43-4CE8-BE1E-30ADD60CA752}" type="pres">
      <dgm:prSet presAssocID="{6880E238-70FF-4411-8208-2325445CF7EE}" presName="compositeShape" presStyleCnt="0">
        <dgm:presLayoutVars>
          <dgm:chMax val="7"/>
          <dgm:dir/>
          <dgm:resizeHandles val="exact"/>
        </dgm:presLayoutVars>
      </dgm:prSet>
      <dgm:spPr/>
    </dgm:pt>
    <dgm:pt modelId="{520DA7A9-A3FD-494F-BE88-A3ED96F39E63}" type="pres">
      <dgm:prSet presAssocID="{874F9201-9399-4B20-A5F5-FDFBBD78F70D}" presName="circ1" presStyleLbl="vennNode1" presStyleIdx="0" presStyleCnt="5"/>
      <dgm:spPr>
        <a:solidFill>
          <a:schemeClr val="bg1">
            <a:lumMod val="75000"/>
            <a:alpha val="50000"/>
          </a:schemeClr>
        </a:solidFill>
      </dgm:spPr>
    </dgm:pt>
    <dgm:pt modelId="{74173850-C4F1-4A9C-88FE-FB4404782E4C}" type="pres">
      <dgm:prSet presAssocID="{874F9201-9399-4B20-A5F5-FDFBBD78F70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87E3CD3-5F1D-4D54-8D10-9406F3EEE6DF}" type="pres">
      <dgm:prSet presAssocID="{5C8B0087-1566-4C78-8235-D684FA2EE624}" presName="circ2" presStyleLbl="vennNode1" presStyleIdx="1" presStyleCnt="5"/>
      <dgm:spPr/>
    </dgm:pt>
    <dgm:pt modelId="{C96C0A86-B8D8-44E0-93FB-FE672FEE7927}" type="pres">
      <dgm:prSet presAssocID="{5C8B0087-1566-4C78-8235-D684FA2EE62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3853AB5-26FB-4C05-A093-CE7EFD658ED6}" type="pres">
      <dgm:prSet presAssocID="{8F179DB5-FA4A-4FDB-B80D-F0EC00111951}" presName="circ3" presStyleLbl="vennNode1" presStyleIdx="2" presStyleCnt="5"/>
      <dgm:spPr/>
    </dgm:pt>
    <dgm:pt modelId="{D50E0F93-1B9D-4680-B596-2EB003C76EF3}" type="pres">
      <dgm:prSet presAssocID="{8F179DB5-FA4A-4FDB-B80D-F0EC00111951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4FBBA67-3639-4E44-A4DF-0F786B095D96}" type="pres">
      <dgm:prSet presAssocID="{D6013A5D-ACFC-42C8-8C57-8E6AAC33D17E}" presName="circ4" presStyleLbl="vennNode1" presStyleIdx="3" presStyleCnt="5"/>
      <dgm:spPr/>
    </dgm:pt>
    <dgm:pt modelId="{AB1953D7-C575-44D8-8CA3-9DD5FAE49278}" type="pres">
      <dgm:prSet presAssocID="{D6013A5D-ACFC-42C8-8C57-8E6AAC33D17E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621FBFFF-24A1-426E-92BC-DAEC623EAD2D}" type="pres">
      <dgm:prSet presAssocID="{BEC73EA9-1D43-4BDE-AACE-0FABA5700C4E}" presName="circ5" presStyleLbl="vennNode1" presStyleIdx="4" presStyleCnt="5"/>
      <dgm:spPr/>
    </dgm:pt>
    <dgm:pt modelId="{B5D8E2D8-EE0E-487B-8D3E-9B407A789A2B}" type="pres">
      <dgm:prSet presAssocID="{BEC73EA9-1D43-4BDE-AACE-0FABA5700C4E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8D7B1326-45BD-46AA-80E7-9FA6D94A587B}" type="presOf" srcId="{BEC73EA9-1D43-4BDE-AACE-0FABA5700C4E}" destId="{B5D8E2D8-EE0E-487B-8D3E-9B407A789A2B}" srcOrd="0" destOrd="0" presId="urn:microsoft.com/office/officeart/2005/8/layout/venn1"/>
    <dgm:cxn modelId="{F5706929-58D5-4401-A975-4CA79A3956DF}" srcId="{6880E238-70FF-4411-8208-2325445CF7EE}" destId="{874F9201-9399-4B20-A5F5-FDFBBD78F70D}" srcOrd="0" destOrd="0" parTransId="{67AF3FA6-BD34-4B01-9277-836B47B80BF6}" sibTransId="{B045E604-9321-4E87-A648-722AE3E67E79}"/>
    <dgm:cxn modelId="{B0DF1B39-F580-4A94-96FE-947129BFEE79}" srcId="{6880E238-70FF-4411-8208-2325445CF7EE}" destId="{BEC73EA9-1D43-4BDE-AACE-0FABA5700C4E}" srcOrd="4" destOrd="0" parTransId="{78F1046E-E4F2-4A1F-AD48-E7FF83028824}" sibTransId="{DAF326E1-34AD-46FE-AA60-EE40CD488DE1}"/>
    <dgm:cxn modelId="{9D596661-5148-4BE7-AAC5-AFA894462CCC}" type="presOf" srcId="{6880E238-70FF-4411-8208-2325445CF7EE}" destId="{23A5D4F0-9A43-4CE8-BE1E-30ADD60CA752}" srcOrd="0" destOrd="0" presId="urn:microsoft.com/office/officeart/2005/8/layout/venn1"/>
    <dgm:cxn modelId="{B7BCDD49-6276-4890-81F8-7A68ABB4AD63}" type="presOf" srcId="{D6013A5D-ACFC-42C8-8C57-8E6AAC33D17E}" destId="{AB1953D7-C575-44D8-8CA3-9DD5FAE49278}" srcOrd="0" destOrd="0" presId="urn:microsoft.com/office/officeart/2005/8/layout/venn1"/>
    <dgm:cxn modelId="{3FCF5F4E-9473-4B36-82CF-8F19C44C5271}" type="presOf" srcId="{C1D93F20-8ED5-4B79-9943-15656EF401C5}" destId="{74173850-C4F1-4A9C-88FE-FB4404782E4C}" srcOrd="0" destOrd="1" presId="urn:microsoft.com/office/officeart/2005/8/layout/venn1"/>
    <dgm:cxn modelId="{94364D50-10C1-449B-8965-391338CE1868}" type="presOf" srcId="{FB7FA361-5717-400A-9D49-28C6563AA694}" destId="{C96C0A86-B8D8-44E0-93FB-FE672FEE7927}" srcOrd="0" destOrd="1" presId="urn:microsoft.com/office/officeart/2005/8/layout/venn1"/>
    <dgm:cxn modelId="{97FE8B51-9A6F-444E-A4BA-1905AA429771}" srcId="{6880E238-70FF-4411-8208-2325445CF7EE}" destId="{8F179DB5-FA4A-4FDB-B80D-F0EC00111951}" srcOrd="2" destOrd="0" parTransId="{BA152242-6F98-4153-BB9F-116DFEF3A9A0}" sibTransId="{4B6CD1F2-E198-4EB7-9F04-EC7013F8EE05}"/>
    <dgm:cxn modelId="{7E089D71-A010-4BED-B517-8989B7768CBC}" srcId="{6880E238-70FF-4411-8208-2325445CF7EE}" destId="{5C8B0087-1566-4C78-8235-D684FA2EE624}" srcOrd="1" destOrd="0" parTransId="{292DFC0B-9E38-4CEF-AD89-BBD5B699CCA4}" sibTransId="{49797024-5D57-4376-986E-387FDA3A0511}"/>
    <dgm:cxn modelId="{B2F9167F-2C48-4D84-81DB-896F21A97056}" type="presOf" srcId="{5C8B0087-1566-4C78-8235-D684FA2EE624}" destId="{C96C0A86-B8D8-44E0-93FB-FE672FEE7927}" srcOrd="0" destOrd="0" presId="urn:microsoft.com/office/officeart/2005/8/layout/venn1"/>
    <dgm:cxn modelId="{8A16C493-A7CE-4A94-B53D-1DD61C713366}" type="presOf" srcId="{897F677E-212D-4ABB-B1C6-9BF2466A363A}" destId="{B5D8E2D8-EE0E-487B-8D3E-9B407A789A2B}" srcOrd="0" destOrd="1" presId="urn:microsoft.com/office/officeart/2005/8/layout/venn1"/>
    <dgm:cxn modelId="{90772C94-0411-4532-ACF5-6B80088B0C5E}" type="presOf" srcId="{616DAF22-8D79-400D-B474-A84EE4A07697}" destId="{AB1953D7-C575-44D8-8CA3-9DD5FAE49278}" srcOrd="0" destOrd="1" presId="urn:microsoft.com/office/officeart/2005/8/layout/venn1"/>
    <dgm:cxn modelId="{5831C29F-12CA-4ABB-AFEE-528F7FA3A394}" type="presOf" srcId="{8F179DB5-FA4A-4FDB-B80D-F0EC00111951}" destId="{D50E0F93-1B9D-4680-B596-2EB003C76EF3}" srcOrd="0" destOrd="0" presId="urn:microsoft.com/office/officeart/2005/8/layout/venn1"/>
    <dgm:cxn modelId="{CFCAA3AB-B034-4E5D-8FB5-F1315AA6A312}" srcId="{8F179DB5-FA4A-4FDB-B80D-F0EC00111951}" destId="{E3A24069-EF32-4464-B111-C9EE94AE3066}" srcOrd="0" destOrd="0" parTransId="{BE662C91-3F4A-4A1C-9323-91BB7C0921A9}" sibTransId="{AD725545-AFB7-4CD5-A532-6138CDCFA9B4}"/>
    <dgm:cxn modelId="{F800E5AF-205E-4DB1-8020-9B0F89A2D8EE}" srcId="{BEC73EA9-1D43-4BDE-AACE-0FABA5700C4E}" destId="{897F677E-212D-4ABB-B1C6-9BF2466A363A}" srcOrd="0" destOrd="0" parTransId="{514DFDD2-EFF6-4E19-AC64-049C3F08CBCF}" sibTransId="{1B829EE8-9D96-42CB-B359-B8469F5EAC52}"/>
    <dgm:cxn modelId="{64AEE5BB-EDEF-4489-B3F0-AF004CEC5483}" type="presOf" srcId="{E3A24069-EF32-4464-B111-C9EE94AE3066}" destId="{D50E0F93-1B9D-4680-B596-2EB003C76EF3}" srcOrd="0" destOrd="1" presId="urn:microsoft.com/office/officeart/2005/8/layout/venn1"/>
    <dgm:cxn modelId="{1BC7A7C9-5BAF-4DD9-AE0B-F554A55CF1C4}" srcId="{D6013A5D-ACFC-42C8-8C57-8E6AAC33D17E}" destId="{616DAF22-8D79-400D-B474-A84EE4A07697}" srcOrd="0" destOrd="0" parTransId="{69431F28-BAE5-4E3E-91C5-BFC02AB08A50}" sibTransId="{E8CE6BF4-DFA6-4DB0-9E9C-3D67CB4E3300}"/>
    <dgm:cxn modelId="{E21155CA-F0AF-405A-8894-48F247D0F607}" srcId="{5C8B0087-1566-4C78-8235-D684FA2EE624}" destId="{FB7FA361-5717-400A-9D49-28C6563AA694}" srcOrd="0" destOrd="0" parTransId="{FCA4457B-9285-4103-A456-DC021BC20D0F}" sibTransId="{7035B252-520D-49C3-AAAE-3FB73FB6E5B2}"/>
    <dgm:cxn modelId="{23200CEA-7C5A-48B3-BCA2-C2C0723006AA}" srcId="{874F9201-9399-4B20-A5F5-FDFBBD78F70D}" destId="{C1D93F20-8ED5-4B79-9943-15656EF401C5}" srcOrd="0" destOrd="0" parTransId="{C277B100-F958-4E1B-9BDD-856EEFE6B3DF}" sibTransId="{AFEEA4C3-26B2-4420-8566-33151344A79A}"/>
    <dgm:cxn modelId="{392D89EA-C7ED-42D4-81CB-C7B6862770F4}" srcId="{6880E238-70FF-4411-8208-2325445CF7EE}" destId="{D6013A5D-ACFC-42C8-8C57-8E6AAC33D17E}" srcOrd="3" destOrd="0" parTransId="{4C88E1F1-A7BD-49E5-B224-0F4CC11C8493}" sibTransId="{15E44E63-28D6-4EC8-A40B-367DFD8BBDAF}"/>
    <dgm:cxn modelId="{185095FE-9217-42A8-9D0E-3B93894E010F}" type="presOf" srcId="{874F9201-9399-4B20-A5F5-FDFBBD78F70D}" destId="{74173850-C4F1-4A9C-88FE-FB4404782E4C}" srcOrd="0" destOrd="0" presId="urn:microsoft.com/office/officeart/2005/8/layout/venn1"/>
    <dgm:cxn modelId="{BDF3EBA6-9EE6-4699-919D-D9A09566D472}" type="presParOf" srcId="{23A5D4F0-9A43-4CE8-BE1E-30ADD60CA752}" destId="{520DA7A9-A3FD-494F-BE88-A3ED96F39E63}" srcOrd="0" destOrd="0" presId="urn:microsoft.com/office/officeart/2005/8/layout/venn1"/>
    <dgm:cxn modelId="{92DFD9C6-3CB5-4639-8511-7030B7C332B0}" type="presParOf" srcId="{23A5D4F0-9A43-4CE8-BE1E-30ADD60CA752}" destId="{74173850-C4F1-4A9C-88FE-FB4404782E4C}" srcOrd="1" destOrd="0" presId="urn:microsoft.com/office/officeart/2005/8/layout/venn1"/>
    <dgm:cxn modelId="{30B72778-74A3-4CC4-9CCA-17C113E38EAF}" type="presParOf" srcId="{23A5D4F0-9A43-4CE8-BE1E-30ADD60CA752}" destId="{387E3CD3-5F1D-4D54-8D10-9406F3EEE6DF}" srcOrd="2" destOrd="0" presId="urn:microsoft.com/office/officeart/2005/8/layout/venn1"/>
    <dgm:cxn modelId="{252B8B11-1730-4D5D-B2DB-871C094C75FC}" type="presParOf" srcId="{23A5D4F0-9A43-4CE8-BE1E-30ADD60CA752}" destId="{C96C0A86-B8D8-44E0-93FB-FE672FEE7927}" srcOrd="3" destOrd="0" presId="urn:microsoft.com/office/officeart/2005/8/layout/venn1"/>
    <dgm:cxn modelId="{9F266631-EEE1-4A45-B0F4-B88EF382B1A5}" type="presParOf" srcId="{23A5D4F0-9A43-4CE8-BE1E-30ADD60CA752}" destId="{13853AB5-26FB-4C05-A093-CE7EFD658ED6}" srcOrd="4" destOrd="0" presId="urn:microsoft.com/office/officeart/2005/8/layout/venn1"/>
    <dgm:cxn modelId="{81351A2E-8EE4-47F1-8399-BD5F56737B25}" type="presParOf" srcId="{23A5D4F0-9A43-4CE8-BE1E-30ADD60CA752}" destId="{D50E0F93-1B9D-4680-B596-2EB003C76EF3}" srcOrd="5" destOrd="0" presId="urn:microsoft.com/office/officeart/2005/8/layout/venn1"/>
    <dgm:cxn modelId="{29CBB532-27BD-4782-AA8E-C9CC349EB9B5}" type="presParOf" srcId="{23A5D4F0-9A43-4CE8-BE1E-30ADD60CA752}" destId="{84FBBA67-3639-4E44-A4DF-0F786B095D96}" srcOrd="6" destOrd="0" presId="urn:microsoft.com/office/officeart/2005/8/layout/venn1"/>
    <dgm:cxn modelId="{0E135223-153F-4124-8B7B-B91B5F755233}" type="presParOf" srcId="{23A5D4F0-9A43-4CE8-BE1E-30ADD60CA752}" destId="{AB1953D7-C575-44D8-8CA3-9DD5FAE49278}" srcOrd="7" destOrd="0" presId="urn:microsoft.com/office/officeart/2005/8/layout/venn1"/>
    <dgm:cxn modelId="{32B1C661-32E3-4AF6-A405-3D7CEEBFCA19}" type="presParOf" srcId="{23A5D4F0-9A43-4CE8-BE1E-30ADD60CA752}" destId="{621FBFFF-24A1-426E-92BC-DAEC623EAD2D}" srcOrd="8" destOrd="0" presId="urn:microsoft.com/office/officeart/2005/8/layout/venn1"/>
    <dgm:cxn modelId="{EC66267C-BE77-40E6-8EE2-375037FCF7DE}" type="presParOf" srcId="{23A5D4F0-9A43-4CE8-BE1E-30ADD60CA752}" destId="{B5D8E2D8-EE0E-487B-8D3E-9B407A789A2B}" srcOrd="9" destOrd="0" presId="urn:microsoft.com/office/officeart/2005/8/layout/ven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226F0C-B6A2-4253-BE0C-9A566ECCC224}" type="doc">
      <dgm:prSet loTypeId="urn:microsoft.com/office/officeart/2005/8/layout/funnel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cs-CZ"/>
        </a:p>
      </dgm:t>
    </dgm:pt>
    <dgm:pt modelId="{512EB356-B211-4097-A2D6-D4005696C4D8}">
      <dgm:prSet phldrT="[Text]"/>
      <dgm:spPr>
        <a:solidFill>
          <a:srgbClr val="7030A0"/>
        </a:solidFill>
      </dgm:spPr>
      <dgm:t>
        <a:bodyPr/>
        <a:lstStyle/>
        <a:p>
          <a:r>
            <a:rPr lang="cs-CZ" dirty="0">
              <a:latin typeface="Figtree" pitchFamily="2" charset="0"/>
            </a:rPr>
            <a:t>Život, zdraví, obživa</a:t>
          </a:r>
        </a:p>
      </dgm:t>
    </dgm:pt>
    <dgm:pt modelId="{203F5035-1DBF-4F74-8247-6F060C42569C}" type="parTrans" cxnId="{EC79251E-E09E-4297-A439-D1D5E78A6EBF}">
      <dgm:prSet/>
      <dgm:spPr/>
      <dgm:t>
        <a:bodyPr/>
        <a:lstStyle/>
        <a:p>
          <a:endParaRPr lang="cs-CZ"/>
        </a:p>
      </dgm:t>
    </dgm:pt>
    <dgm:pt modelId="{351DD6DC-B1D2-4874-AEC9-86375A6EF63F}" type="sibTrans" cxnId="{EC79251E-E09E-4297-A439-D1D5E78A6EBF}">
      <dgm:prSet/>
      <dgm:spPr/>
      <dgm:t>
        <a:bodyPr/>
        <a:lstStyle/>
        <a:p>
          <a:endParaRPr lang="cs-CZ"/>
        </a:p>
      </dgm:t>
    </dgm:pt>
    <dgm:pt modelId="{DD4DE9E4-1748-4BCB-ABA4-3556419CC890}">
      <dgm:prSet phldrT="[Text]"/>
      <dgm:spPr>
        <a:solidFill>
          <a:schemeClr val="accent1"/>
        </a:solidFill>
      </dgm:spPr>
      <dgm:t>
        <a:bodyPr/>
        <a:lstStyle/>
        <a:p>
          <a:r>
            <a:rPr lang="cs-CZ" dirty="0">
              <a:latin typeface="Figtree" pitchFamily="2" charset="0"/>
            </a:rPr>
            <a:t>Chudoba nerovnosti</a:t>
          </a:r>
          <a:endParaRPr lang="cs-CZ" dirty="0"/>
        </a:p>
      </dgm:t>
    </dgm:pt>
    <dgm:pt modelId="{4EA3FCA3-F424-4621-BD16-9BA71163EEF3}" type="parTrans" cxnId="{CA5ABFF7-0756-4AC9-B984-94294026AA9A}">
      <dgm:prSet/>
      <dgm:spPr/>
      <dgm:t>
        <a:bodyPr/>
        <a:lstStyle/>
        <a:p>
          <a:endParaRPr lang="cs-CZ"/>
        </a:p>
      </dgm:t>
    </dgm:pt>
    <dgm:pt modelId="{DD7E6A1F-E43C-4013-9B39-D9B2FFDFC83C}" type="sibTrans" cxnId="{CA5ABFF7-0756-4AC9-B984-94294026AA9A}">
      <dgm:prSet/>
      <dgm:spPr/>
      <dgm:t>
        <a:bodyPr/>
        <a:lstStyle/>
        <a:p>
          <a:endParaRPr lang="cs-CZ"/>
        </a:p>
      </dgm:t>
    </dgm:pt>
    <dgm:pt modelId="{8C8F75B0-9C1E-43DA-89F3-6958A5678E46}">
      <dgm:prSet phldrT="[Text]"/>
      <dgm:spPr>
        <a:solidFill>
          <a:schemeClr val="accent2"/>
        </a:solidFill>
      </dgm:spPr>
      <dgm:t>
        <a:bodyPr/>
        <a:lstStyle/>
        <a:p>
          <a:r>
            <a:rPr lang="cs-CZ" dirty="0" err="1"/>
            <a:t>SDGs</a:t>
          </a:r>
          <a:endParaRPr lang="cs-CZ" dirty="0"/>
        </a:p>
      </dgm:t>
    </dgm:pt>
    <dgm:pt modelId="{667F0330-8B50-4849-8085-5030F3A6EAF3}" type="parTrans" cxnId="{1D961C73-E8FE-4F76-A675-20AC9BBDFD4D}">
      <dgm:prSet/>
      <dgm:spPr/>
      <dgm:t>
        <a:bodyPr/>
        <a:lstStyle/>
        <a:p>
          <a:endParaRPr lang="cs-CZ"/>
        </a:p>
      </dgm:t>
    </dgm:pt>
    <dgm:pt modelId="{9879F400-5117-4029-B2CE-EB43B6A7519C}" type="sibTrans" cxnId="{1D961C73-E8FE-4F76-A675-20AC9BBDFD4D}">
      <dgm:prSet/>
      <dgm:spPr/>
      <dgm:t>
        <a:bodyPr/>
        <a:lstStyle/>
        <a:p>
          <a:endParaRPr lang="cs-CZ"/>
        </a:p>
      </dgm:t>
    </dgm:pt>
    <dgm:pt modelId="{002DECB7-85FB-4681-9C2D-A81FE1DF9B6F}">
      <dgm:prSet phldrT="[Text]" custT="1"/>
      <dgm:spPr/>
      <dgm:t>
        <a:bodyPr/>
        <a:lstStyle/>
        <a:p>
          <a:r>
            <a:rPr lang="cs-CZ" sz="2000" dirty="0">
              <a:latin typeface="Figtree" pitchFamily="2" charset="0"/>
            </a:rPr>
            <a:t>Další popisek</a:t>
          </a:r>
        </a:p>
      </dgm:t>
    </dgm:pt>
    <dgm:pt modelId="{F799375C-8974-4033-9C78-759642BF1E3B}" type="parTrans" cxnId="{D735237F-6820-47A6-AAD8-0A9DAFD799AC}">
      <dgm:prSet/>
      <dgm:spPr/>
      <dgm:t>
        <a:bodyPr/>
        <a:lstStyle/>
        <a:p>
          <a:endParaRPr lang="cs-CZ"/>
        </a:p>
      </dgm:t>
    </dgm:pt>
    <dgm:pt modelId="{B60471E8-9250-4FDE-B40D-7A71F3267F98}" type="sibTrans" cxnId="{D735237F-6820-47A6-AAD8-0A9DAFD799AC}">
      <dgm:prSet/>
      <dgm:spPr/>
      <dgm:t>
        <a:bodyPr/>
        <a:lstStyle/>
        <a:p>
          <a:endParaRPr lang="cs-CZ"/>
        </a:p>
      </dgm:t>
    </dgm:pt>
    <dgm:pt modelId="{B6303321-CBB8-4A4C-96C8-5CD3FE972784}">
      <dgm:prSet phldrT="[Text]"/>
      <dgm:spPr/>
      <dgm:t>
        <a:bodyPr/>
        <a:lstStyle/>
        <a:p>
          <a:endParaRPr lang="cs-CZ" dirty="0"/>
        </a:p>
      </dgm:t>
    </dgm:pt>
    <dgm:pt modelId="{B5EACE44-1B4C-4356-B195-877C7B5887A3}" type="parTrans" cxnId="{E3FC7CA5-5865-4FE7-A22D-279688123B19}">
      <dgm:prSet/>
      <dgm:spPr/>
      <dgm:t>
        <a:bodyPr/>
        <a:lstStyle/>
        <a:p>
          <a:endParaRPr lang="cs-CZ"/>
        </a:p>
      </dgm:t>
    </dgm:pt>
    <dgm:pt modelId="{62441FE6-1E23-415D-80D3-B3BE403C4D9E}" type="sibTrans" cxnId="{E3FC7CA5-5865-4FE7-A22D-279688123B19}">
      <dgm:prSet/>
      <dgm:spPr/>
      <dgm:t>
        <a:bodyPr/>
        <a:lstStyle/>
        <a:p>
          <a:endParaRPr lang="cs-CZ"/>
        </a:p>
      </dgm:t>
    </dgm:pt>
    <dgm:pt modelId="{06014F23-1787-4711-A24B-89074BEB586B}" type="pres">
      <dgm:prSet presAssocID="{FC226F0C-B6A2-4253-BE0C-9A566ECCC224}" presName="Name0" presStyleCnt="0">
        <dgm:presLayoutVars>
          <dgm:chMax val="4"/>
          <dgm:resizeHandles val="exact"/>
        </dgm:presLayoutVars>
      </dgm:prSet>
      <dgm:spPr/>
    </dgm:pt>
    <dgm:pt modelId="{ADA8E49F-29C5-43AC-9297-212357EF50ED}" type="pres">
      <dgm:prSet presAssocID="{FC226F0C-B6A2-4253-BE0C-9A566ECCC224}" presName="ellipse" presStyleLbl="trBgShp" presStyleIdx="0" presStyleCnt="1"/>
      <dgm:spPr/>
    </dgm:pt>
    <dgm:pt modelId="{EAF1A30F-C2DE-4F94-BDC3-F50789277650}" type="pres">
      <dgm:prSet presAssocID="{FC226F0C-B6A2-4253-BE0C-9A566ECCC224}" presName="arrow1" presStyleLbl="fgShp" presStyleIdx="0" presStyleCnt="1" custScaleX="50728" custScaleY="136966" custLinFactNeighborX="-1238" custLinFactNeighborY="52252"/>
      <dgm:spPr>
        <a:solidFill>
          <a:schemeClr val="accent2"/>
        </a:solidFill>
        <a:ln>
          <a:noFill/>
        </a:ln>
      </dgm:spPr>
    </dgm:pt>
    <dgm:pt modelId="{0AD35EDF-B2FC-4C3B-B34B-FA75B27FA8CB}" type="pres">
      <dgm:prSet presAssocID="{FC226F0C-B6A2-4253-BE0C-9A566ECCC224}" presName="rectangle" presStyleLbl="revTx" presStyleIdx="0" presStyleCnt="1" custLinFactNeighborY="44382">
        <dgm:presLayoutVars>
          <dgm:bulletEnabled val="1"/>
        </dgm:presLayoutVars>
      </dgm:prSet>
      <dgm:spPr/>
    </dgm:pt>
    <dgm:pt modelId="{9EC3D5E7-DC17-44CF-805E-22649EA9DB5D}" type="pres">
      <dgm:prSet presAssocID="{DD4DE9E4-1748-4BCB-ABA4-3556419CC890}" presName="item1" presStyleLbl="node1" presStyleIdx="0" presStyleCnt="3">
        <dgm:presLayoutVars>
          <dgm:bulletEnabled val="1"/>
        </dgm:presLayoutVars>
      </dgm:prSet>
      <dgm:spPr/>
    </dgm:pt>
    <dgm:pt modelId="{07C5940C-5EE1-44D2-A71C-8D52D8FEF0F6}" type="pres">
      <dgm:prSet presAssocID="{8C8F75B0-9C1E-43DA-89F3-6958A5678E46}" presName="item2" presStyleLbl="node1" presStyleIdx="1" presStyleCnt="3">
        <dgm:presLayoutVars>
          <dgm:bulletEnabled val="1"/>
        </dgm:presLayoutVars>
      </dgm:prSet>
      <dgm:spPr/>
    </dgm:pt>
    <dgm:pt modelId="{40E61007-1AED-4994-BCED-A85A067C4402}" type="pres">
      <dgm:prSet presAssocID="{002DECB7-85FB-4681-9C2D-A81FE1DF9B6F}" presName="item3" presStyleLbl="node1" presStyleIdx="2" presStyleCnt="3">
        <dgm:presLayoutVars>
          <dgm:bulletEnabled val="1"/>
        </dgm:presLayoutVars>
      </dgm:prSet>
      <dgm:spPr/>
    </dgm:pt>
    <dgm:pt modelId="{66EBDE50-D02D-4732-ACB3-B3C4A1AF3FA1}" type="pres">
      <dgm:prSet presAssocID="{FC226F0C-B6A2-4253-BE0C-9A566ECCC224}" presName="funnel" presStyleLbl="trAlignAcc1" presStyleIdx="0" presStyleCnt="1"/>
      <dgm:spPr>
        <a:ln>
          <a:solidFill>
            <a:schemeClr val="bg1">
              <a:lumMod val="75000"/>
            </a:schemeClr>
          </a:solidFill>
        </a:ln>
      </dgm:spPr>
    </dgm:pt>
  </dgm:ptLst>
  <dgm:cxnLst>
    <dgm:cxn modelId="{EC79251E-E09E-4297-A439-D1D5E78A6EBF}" srcId="{FC226F0C-B6A2-4253-BE0C-9A566ECCC224}" destId="{512EB356-B211-4097-A2D6-D4005696C4D8}" srcOrd="0" destOrd="0" parTransId="{203F5035-1DBF-4F74-8247-6F060C42569C}" sibTransId="{351DD6DC-B1D2-4874-AEC9-86375A6EF63F}"/>
    <dgm:cxn modelId="{7DF97B61-6403-4360-893F-F34DD71D6B97}" type="presOf" srcId="{DD4DE9E4-1748-4BCB-ABA4-3556419CC890}" destId="{07C5940C-5EE1-44D2-A71C-8D52D8FEF0F6}" srcOrd="0" destOrd="0" presId="urn:microsoft.com/office/officeart/2005/8/layout/funnel1"/>
    <dgm:cxn modelId="{C720BA4B-4592-4FE2-B5C1-8E3D0292DAED}" type="presOf" srcId="{8C8F75B0-9C1E-43DA-89F3-6958A5678E46}" destId="{9EC3D5E7-DC17-44CF-805E-22649EA9DB5D}" srcOrd="0" destOrd="0" presId="urn:microsoft.com/office/officeart/2005/8/layout/funnel1"/>
    <dgm:cxn modelId="{53D6624D-389D-4F7A-8745-277E813A013C}" type="presOf" srcId="{512EB356-B211-4097-A2D6-D4005696C4D8}" destId="{40E61007-1AED-4994-BCED-A85A067C4402}" srcOrd="0" destOrd="0" presId="urn:microsoft.com/office/officeart/2005/8/layout/funnel1"/>
    <dgm:cxn modelId="{1D961C73-E8FE-4F76-A675-20AC9BBDFD4D}" srcId="{FC226F0C-B6A2-4253-BE0C-9A566ECCC224}" destId="{8C8F75B0-9C1E-43DA-89F3-6958A5678E46}" srcOrd="2" destOrd="0" parTransId="{667F0330-8B50-4849-8085-5030F3A6EAF3}" sibTransId="{9879F400-5117-4029-B2CE-EB43B6A7519C}"/>
    <dgm:cxn modelId="{D735237F-6820-47A6-AAD8-0A9DAFD799AC}" srcId="{FC226F0C-B6A2-4253-BE0C-9A566ECCC224}" destId="{002DECB7-85FB-4681-9C2D-A81FE1DF9B6F}" srcOrd="3" destOrd="0" parTransId="{F799375C-8974-4033-9C78-759642BF1E3B}" sibTransId="{B60471E8-9250-4FDE-B40D-7A71F3267F98}"/>
    <dgm:cxn modelId="{22314E88-BD6D-4F8A-B320-93CD9E06E20B}" type="presOf" srcId="{FC226F0C-B6A2-4253-BE0C-9A566ECCC224}" destId="{06014F23-1787-4711-A24B-89074BEB586B}" srcOrd="0" destOrd="0" presId="urn:microsoft.com/office/officeart/2005/8/layout/funnel1"/>
    <dgm:cxn modelId="{207FA494-CF27-48B5-A6ED-ADC282E1E113}" type="presOf" srcId="{002DECB7-85FB-4681-9C2D-A81FE1DF9B6F}" destId="{0AD35EDF-B2FC-4C3B-B34B-FA75B27FA8CB}" srcOrd="0" destOrd="0" presId="urn:microsoft.com/office/officeart/2005/8/layout/funnel1"/>
    <dgm:cxn modelId="{E3FC7CA5-5865-4FE7-A22D-279688123B19}" srcId="{FC226F0C-B6A2-4253-BE0C-9A566ECCC224}" destId="{B6303321-CBB8-4A4C-96C8-5CD3FE972784}" srcOrd="4" destOrd="0" parTransId="{B5EACE44-1B4C-4356-B195-877C7B5887A3}" sibTransId="{62441FE6-1E23-415D-80D3-B3BE403C4D9E}"/>
    <dgm:cxn modelId="{CA5ABFF7-0756-4AC9-B984-94294026AA9A}" srcId="{FC226F0C-B6A2-4253-BE0C-9A566ECCC224}" destId="{DD4DE9E4-1748-4BCB-ABA4-3556419CC890}" srcOrd="1" destOrd="0" parTransId="{4EA3FCA3-F424-4621-BD16-9BA71163EEF3}" sibTransId="{DD7E6A1F-E43C-4013-9B39-D9B2FFDFC83C}"/>
    <dgm:cxn modelId="{4DF774D8-CBC5-4523-BF44-F4E433341F80}" type="presParOf" srcId="{06014F23-1787-4711-A24B-89074BEB586B}" destId="{ADA8E49F-29C5-43AC-9297-212357EF50ED}" srcOrd="0" destOrd="0" presId="urn:microsoft.com/office/officeart/2005/8/layout/funnel1"/>
    <dgm:cxn modelId="{8F2BF6D9-B53D-45B9-B9A9-A252A6E41A0D}" type="presParOf" srcId="{06014F23-1787-4711-A24B-89074BEB586B}" destId="{EAF1A30F-C2DE-4F94-BDC3-F50789277650}" srcOrd="1" destOrd="0" presId="urn:microsoft.com/office/officeart/2005/8/layout/funnel1"/>
    <dgm:cxn modelId="{21AD9C9D-A076-41C3-9F0B-461C8B802016}" type="presParOf" srcId="{06014F23-1787-4711-A24B-89074BEB586B}" destId="{0AD35EDF-B2FC-4C3B-B34B-FA75B27FA8CB}" srcOrd="2" destOrd="0" presId="urn:microsoft.com/office/officeart/2005/8/layout/funnel1"/>
    <dgm:cxn modelId="{D3E170BC-4963-410C-9962-592A412B7547}" type="presParOf" srcId="{06014F23-1787-4711-A24B-89074BEB586B}" destId="{9EC3D5E7-DC17-44CF-805E-22649EA9DB5D}" srcOrd="3" destOrd="0" presId="urn:microsoft.com/office/officeart/2005/8/layout/funnel1"/>
    <dgm:cxn modelId="{6655B403-D50A-42E4-977D-7E2DF093EFE9}" type="presParOf" srcId="{06014F23-1787-4711-A24B-89074BEB586B}" destId="{07C5940C-5EE1-44D2-A71C-8D52D8FEF0F6}" srcOrd="4" destOrd="0" presId="urn:microsoft.com/office/officeart/2005/8/layout/funnel1"/>
    <dgm:cxn modelId="{B1FB5725-96B0-4D84-8080-6FB01AE6B148}" type="presParOf" srcId="{06014F23-1787-4711-A24B-89074BEB586B}" destId="{40E61007-1AED-4994-BCED-A85A067C4402}" srcOrd="5" destOrd="0" presId="urn:microsoft.com/office/officeart/2005/8/layout/funnel1"/>
    <dgm:cxn modelId="{3CFBF242-CBD7-4A96-8B3D-07973CA1E9D1}" type="presParOf" srcId="{06014F23-1787-4711-A24B-89074BEB586B}" destId="{66EBDE50-D02D-4732-ACB3-B3C4A1AF3FA1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0DA7A9-A3FD-494F-BE88-A3ED96F39E63}">
      <dsp:nvSpPr>
        <dsp:cNvPr id="0" name=""/>
        <dsp:cNvSpPr/>
      </dsp:nvSpPr>
      <dsp:spPr>
        <a:xfrm>
          <a:off x="2110822" y="1274296"/>
          <a:ext cx="1407215" cy="1407215"/>
        </a:xfrm>
        <a:prstGeom prst="ellipse">
          <a:avLst/>
        </a:prstGeom>
        <a:solidFill>
          <a:schemeClr val="bg1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4173850-C4F1-4A9C-88FE-FB4404782E4C}">
      <dsp:nvSpPr>
        <dsp:cNvPr id="0" name=""/>
        <dsp:cNvSpPr/>
      </dsp:nvSpPr>
      <dsp:spPr>
        <a:xfrm>
          <a:off x="1998245" y="128421"/>
          <a:ext cx="1632369" cy="94484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2000" i="0" kern="1200" dirty="0">
              <a:latin typeface="Figtree" pitchFamily="2" charset="0"/>
            </a:rPr>
            <a:t>Strategický rámec</a:t>
          </a:r>
          <a:endParaRPr lang="cs-CZ" sz="2000" kern="1200" dirty="0">
            <a:latin typeface="Figtree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altLang="cs-CZ" sz="1600" i="0" kern="1200" dirty="0">
              <a:latin typeface="Figtree" pitchFamily="2" charset="0"/>
            </a:rPr>
            <a:t>Další popisek</a:t>
          </a:r>
          <a:endParaRPr lang="cs-CZ" sz="1600" kern="1200" dirty="0">
            <a:latin typeface="Figtree" pitchFamily="2" charset="0"/>
          </a:endParaRPr>
        </a:p>
      </dsp:txBody>
      <dsp:txXfrm>
        <a:off x="1998245" y="128421"/>
        <a:ext cx="1632369" cy="944844"/>
      </dsp:txXfrm>
    </dsp:sp>
    <dsp:sp modelId="{387E3CD3-5F1D-4D54-8D10-9406F3EEE6DF}">
      <dsp:nvSpPr>
        <dsp:cNvPr id="0" name=""/>
        <dsp:cNvSpPr/>
      </dsp:nvSpPr>
      <dsp:spPr>
        <a:xfrm>
          <a:off x="2646127" y="1663089"/>
          <a:ext cx="1407215" cy="140721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96C0A86-B8D8-44E0-93FB-FE672FEE7927}">
      <dsp:nvSpPr>
        <dsp:cNvPr id="0" name=""/>
        <dsp:cNvSpPr/>
      </dsp:nvSpPr>
      <dsp:spPr>
        <a:xfrm>
          <a:off x="4165357" y="1374811"/>
          <a:ext cx="1463503" cy="102525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cs-CZ" sz="2000" i="0" kern="1200" dirty="0" err="1">
              <a:latin typeface="Figtree" pitchFamily="2" charset="0"/>
            </a:rPr>
            <a:t>Legisl</a:t>
          </a:r>
          <a:r>
            <a:rPr lang="cs-CZ" altLang="cs-CZ" sz="2000" i="0" kern="1200" dirty="0" err="1">
              <a:latin typeface="Figtree" pitchFamily="2" charset="0"/>
            </a:rPr>
            <a:t>ativní</a:t>
          </a:r>
          <a:r>
            <a:rPr lang="cs-CZ" altLang="cs-CZ" sz="2000" i="0" kern="1200" dirty="0">
              <a:latin typeface="Figtree" pitchFamily="2" charset="0"/>
            </a:rPr>
            <a:t> rámec</a:t>
          </a:r>
          <a:endParaRPr lang="cs-CZ" sz="2000" kern="1200" dirty="0">
            <a:latin typeface="Figtree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altLang="cs-CZ" sz="1600" i="0" kern="1200" dirty="0">
              <a:latin typeface="Figtree" pitchFamily="2" charset="0"/>
            </a:rPr>
            <a:t>Další popisek</a:t>
          </a:r>
          <a:endParaRPr lang="cs-CZ" sz="1600" kern="1200" dirty="0">
            <a:latin typeface="Figtree" pitchFamily="2" charset="0"/>
          </a:endParaRPr>
        </a:p>
      </dsp:txBody>
      <dsp:txXfrm>
        <a:off x="4165357" y="1374811"/>
        <a:ext cx="1463503" cy="1025256"/>
      </dsp:txXfrm>
    </dsp:sp>
    <dsp:sp modelId="{13853AB5-26FB-4C05-A093-CE7EFD658ED6}">
      <dsp:nvSpPr>
        <dsp:cNvPr id="0" name=""/>
        <dsp:cNvSpPr/>
      </dsp:nvSpPr>
      <dsp:spPr>
        <a:xfrm>
          <a:off x="2441799" y="2292718"/>
          <a:ext cx="1407215" cy="1407215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D50E0F93-1B9D-4680-B596-2EB003C76EF3}">
      <dsp:nvSpPr>
        <dsp:cNvPr id="0" name=""/>
        <dsp:cNvSpPr/>
      </dsp:nvSpPr>
      <dsp:spPr>
        <a:xfrm>
          <a:off x="3940202" y="3123779"/>
          <a:ext cx="1463503" cy="102525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cs-CZ" sz="2000" i="0" kern="1200" dirty="0" err="1">
              <a:latin typeface="Figtree" pitchFamily="2" charset="0"/>
            </a:rPr>
            <a:t>Institu</a:t>
          </a:r>
          <a:r>
            <a:rPr lang="cs-CZ" altLang="cs-CZ" sz="2000" i="0" kern="1200" dirty="0" err="1">
              <a:latin typeface="Figtree" pitchFamily="2" charset="0"/>
            </a:rPr>
            <a:t>cionální</a:t>
          </a:r>
          <a:r>
            <a:rPr lang="cs-CZ" altLang="cs-CZ" sz="2000" i="0" kern="1200" dirty="0">
              <a:latin typeface="Figtree" pitchFamily="2" charset="0"/>
            </a:rPr>
            <a:t>  zajištění</a:t>
          </a:r>
          <a:endParaRPr lang="cs-CZ" sz="2000" kern="1200" dirty="0">
            <a:latin typeface="Figtree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altLang="cs-CZ" sz="1600" i="0" kern="1200" dirty="0">
              <a:latin typeface="Figtree" pitchFamily="2" charset="0"/>
            </a:rPr>
            <a:t>Další popisek</a:t>
          </a:r>
          <a:endParaRPr lang="cs-CZ" sz="1600" kern="1200" dirty="0">
            <a:latin typeface="Figtree" pitchFamily="2" charset="0"/>
          </a:endParaRPr>
        </a:p>
      </dsp:txBody>
      <dsp:txXfrm>
        <a:off x="3940202" y="3123779"/>
        <a:ext cx="1463503" cy="1025256"/>
      </dsp:txXfrm>
    </dsp:sp>
    <dsp:sp modelId="{84FBBA67-3639-4E44-A4DF-0F786B095D96}">
      <dsp:nvSpPr>
        <dsp:cNvPr id="0" name=""/>
        <dsp:cNvSpPr/>
      </dsp:nvSpPr>
      <dsp:spPr>
        <a:xfrm>
          <a:off x="1779845" y="2292718"/>
          <a:ext cx="1407215" cy="140721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B1953D7-C575-44D8-8CA3-9DD5FAE49278}">
      <dsp:nvSpPr>
        <dsp:cNvPr id="0" name=""/>
        <dsp:cNvSpPr/>
      </dsp:nvSpPr>
      <dsp:spPr>
        <a:xfrm>
          <a:off x="225154" y="3123779"/>
          <a:ext cx="1463503" cy="102525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2000" i="0" kern="1200" dirty="0">
              <a:latin typeface="Figtree" pitchFamily="2" charset="0"/>
            </a:rPr>
            <a:t>Realizace</a:t>
          </a:r>
          <a:endParaRPr lang="en-US" altLang="cs-CZ" sz="2000" i="0" kern="1200" dirty="0">
            <a:latin typeface="Figtree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altLang="cs-CZ" sz="1600" i="0" kern="1200" dirty="0">
              <a:latin typeface="Figtree" pitchFamily="2" charset="0"/>
            </a:rPr>
            <a:t>Další popisek</a:t>
          </a:r>
          <a:endParaRPr lang="en-US" altLang="cs-CZ" sz="1600" i="0" kern="1200" dirty="0">
            <a:latin typeface="Figtree" pitchFamily="2" charset="0"/>
          </a:endParaRPr>
        </a:p>
      </dsp:txBody>
      <dsp:txXfrm>
        <a:off x="225154" y="3123779"/>
        <a:ext cx="1463503" cy="1025256"/>
      </dsp:txXfrm>
    </dsp:sp>
    <dsp:sp modelId="{621FBFFF-24A1-426E-92BC-DAEC623EAD2D}">
      <dsp:nvSpPr>
        <dsp:cNvPr id="0" name=""/>
        <dsp:cNvSpPr/>
      </dsp:nvSpPr>
      <dsp:spPr>
        <a:xfrm>
          <a:off x="1575518" y="1663089"/>
          <a:ext cx="1407215" cy="1407215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5D8E2D8-EE0E-487B-8D3E-9B407A789A2B}">
      <dsp:nvSpPr>
        <dsp:cNvPr id="0" name=""/>
        <dsp:cNvSpPr/>
      </dsp:nvSpPr>
      <dsp:spPr>
        <a:xfrm>
          <a:off x="0" y="1374811"/>
          <a:ext cx="1463503" cy="102525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altLang="cs-CZ" sz="2000" i="0" kern="1200" dirty="0">
              <a:latin typeface="Figtree" pitchFamily="2" charset="0"/>
            </a:rPr>
            <a:t>Plánování</a:t>
          </a:r>
          <a:endParaRPr lang="cs-CZ" sz="2000" kern="1200" dirty="0">
            <a:latin typeface="Figtree" pitchFamily="2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altLang="cs-CZ" sz="1600" i="0" kern="1200" dirty="0">
              <a:latin typeface="Figtree" pitchFamily="2" charset="0"/>
            </a:rPr>
            <a:t>Další popisek</a:t>
          </a:r>
          <a:endParaRPr lang="cs-CZ" sz="1600" kern="1200" dirty="0">
            <a:latin typeface="Figtree" pitchFamily="2" charset="0"/>
          </a:endParaRPr>
        </a:p>
      </dsp:txBody>
      <dsp:txXfrm>
        <a:off x="0" y="1374811"/>
        <a:ext cx="1463503" cy="10252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A8E49F-29C5-43AC-9297-212357EF50ED}">
      <dsp:nvSpPr>
        <dsp:cNvPr id="0" name=""/>
        <dsp:cNvSpPr/>
      </dsp:nvSpPr>
      <dsp:spPr>
        <a:xfrm>
          <a:off x="723923" y="692839"/>
          <a:ext cx="2645497" cy="918746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F1A30F-C2DE-4F94-BDC3-F50789277650}">
      <dsp:nvSpPr>
        <dsp:cNvPr id="0" name=""/>
        <dsp:cNvSpPr/>
      </dsp:nvSpPr>
      <dsp:spPr>
        <a:xfrm>
          <a:off x="1914386" y="3053342"/>
          <a:ext cx="260079" cy="449417"/>
        </a:xfrm>
        <a:prstGeom prst="downArrow">
          <a:avLst/>
        </a:prstGeom>
        <a:solidFill>
          <a:schemeClr val="accent2"/>
        </a:solid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D35EDF-B2FC-4C3B-B34B-FA75B27FA8CB}">
      <dsp:nvSpPr>
        <dsp:cNvPr id="0" name=""/>
        <dsp:cNvSpPr/>
      </dsp:nvSpPr>
      <dsp:spPr>
        <a:xfrm>
          <a:off x="820309" y="3478089"/>
          <a:ext cx="2460928" cy="6152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>
              <a:latin typeface="Figtree" pitchFamily="2" charset="0"/>
            </a:rPr>
            <a:t>Další popisek</a:t>
          </a:r>
        </a:p>
      </dsp:txBody>
      <dsp:txXfrm>
        <a:off x="820309" y="3478089"/>
        <a:ext cx="2460928" cy="615232"/>
      </dsp:txXfrm>
    </dsp:sp>
    <dsp:sp modelId="{9EC3D5E7-DC17-44CF-805E-22649EA9DB5D}">
      <dsp:nvSpPr>
        <dsp:cNvPr id="0" name=""/>
        <dsp:cNvSpPr/>
      </dsp:nvSpPr>
      <dsp:spPr>
        <a:xfrm>
          <a:off x="1685735" y="1682542"/>
          <a:ext cx="922848" cy="922848"/>
        </a:xfrm>
        <a:prstGeom prst="ellipse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100" kern="1200" dirty="0" err="1"/>
            <a:t>SDGs</a:t>
          </a:r>
          <a:endParaRPr lang="cs-CZ" sz="1100" kern="1200" dirty="0"/>
        </a:p>
      </dsp:txBody>
      <dsp:txXfrm>
        <a:off x="1820883" y="1817690"/>
        <a:ext cx="652552" cy="652552"/>
      </dsp:txXfrm>
    </dsp:sp>
    <dsp:sp modelId="{07C5940C-5EE1-44D2-A71C-8D52D8FEF0F6}">
      <dsp:nvSpPr>
        <dsp:cNvPr id="0" name=""/>
        <dsp:cNvSpPr/>
      </dsp:nvSpPr>
      <dsp:spPr>
        <a:xfrm>
          <a:off x="1025386" y="990201"/>
          <a:ext cx="922848" cy="922848"/>
        </a:xfrm>
        <a:prstGeom prst="ellipse">
          <a:avLst/>
        </a:prstGeom>
        <a:solidFill>
          <a:schemeClr val="accent1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100" kern="1200" dirty="0">
              <a:latin typeface="Figtree" pitchFamily="2" charset="0"/>
            </a:rPr>
            <a:t>Chudoba nerovnosti</a:t>
          </a:r>
          <a:endParaRPr lang="cs-CZ" sz="1100" kern="1200" dirty="0"/>
        </a:p>
      </dsp:txBody>
      <dsp:txXfrm>
        <a:off x="1160534" y="1125349"/>
        <a:ext cx="652552" cy="652552"/>
      </dsp:txXfrm>
    </dsp:sp>
    <dsp:sp modelId="{40E61007-1AED-4994-BCED-A85A067C4402}">
      <dsp:nvSpPr>
        <dsp:cNvPr id="0" name=""/>
        <dsp:cNvSpPr/>
      </dsp:nvSpPr>
      <dsp:spPr>
        <a:xfrm>
          <a:off x="1968742" y="767077"/>
          <a:ext cx="922848" cy="922848"/>
        </a:xfrm>
        <a:prstGeom prst="ellipse">
          <a:avLst/>
        </a:prstGeom>
        <a:solidFill>
          <a:srgbClr val="7030A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100" kern="1200" dirty="0">
              <a:latin typeface="Figtree" pitchFamily="2" charset="0"/>
            </a:rPr>
            <a:t>Život, zdraví, obživa</a:t>
          </a:r>
        </a:p>
      </dsp:txBody>
      <dsp:txXfrm>
        <a:off x="2103890" y="902225"/>
        <a:ext cx="652552" cy="652552"/>
      </dsp:txXfrm>
    </dsp:sp>
    <dsp:sp modelId="{66EBDE50-D02D-4732-ACB3-B3C4A1AF3FA1}">
      <dsp:nvSpPr>
        <dsp:cNvPr id="0" name=""/>
        <dsp:cNvSpPr/>
      </dsp:nvSpPr>
      <dsp:spPr>
        <a:xfrm>
          <a:off x="615232" y="580046"/>
          <a:ext cx="2871082" cy="2296866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DAB14FFD-21EF-80E7-2F3C-AC9367290F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FB16D47-9179-BE2D-1B9B-C523530475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3C508-531E-4217-8F44-E0C3551F4F87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F576351-CEAB-5B58-4DBC-7B3D2C0654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D154C90-EFB7-CCF6-CD31-5C1BA3A4BF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2DC30-6EE5-4803-BF3A-A5462E46A2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682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CCAED-264B-4494-8AEC-A9DFFB9F9936}" type="datetimeFigureOut">
              <a:rPr lang="cs-CZ" smtClean="0"/>
              <a:t>13.04.2026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218A7-7BB2-415F-8A01-4A9E54B25E0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7926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1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afický objekt 11">
            <a:extLst>
              <a:ext uri="{FF2B5EF4-FFF2-40B4-BE49-F238E27FC236}">
                <a16:creationId xmlns:a16="http://schemas.microsoft.com/office/drawing/2014/main" id="{C7E0C159-4061-067A-8AFB-8781E2842D78}"/>
              </a:ext>
            </a:extLst>
          </p:cNvPr>
          <p:cNvGrpSpPr/>
          <p:nvPr/>
        </p:nvGrpSpPr>
        <p:grpSpPr>
          <a:xfrm>
            <a:off x="8199279" y="-750508"/>
            <a:ext cx="3992721" cy="7530335"/>
            <a:chOff x="8056404" y="-1214232"/>
            <a:chExt cx="4238596" cy="7994059"/>
          </a:xfrm>
        </p:grpSpPr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5B2A5BB7-6CCF-F421-032E-2DA456AB5524}"/>
                </a:ext>
              </a:extLst>
            </p:cNvPr>
            <p:cNvSpPr/>
            <p:nvPr/>
          </p:nvSpPr>
          <p:spPr>
            <a:xfrm>
              <a:off x="8056404" y="2967304"/>
              <a:ext cx="4238596" cy="3812523"/>
            </a:xfrm>
            <a:custGeom>
              <a:avLst/>
              <a:gdLst>
                <a:gd name="connsiteX0" fmla="*/ 0 w 4238596"/>
                <a:gd name="connsiteY0" fmla="*/ 0 h 3812523"/>
                <a:gd name="connsiteX1" fmla="*/ 0 w 4238596"/>
                <a:gd name="connsiteY1" fmla="*/ 977908 h 3812523"/>
                <a:gd name="connsiteX2" fmla="*/ 407626 w 4238596"/>
                <a:gd name="connsiteY2" fmla="*/ 1250422 h 3812523"/>
                <a:gd name="connsiteX3" fmla="*/ 4238597 w 4238596"/>
                <a:gd name="connsiteY3" fmla="*/ 3812523 h 3812523"/>
                <a:gd name="connsiteX4" fmla="*/ 4238597 w 4238596"/>
                <a:gd name="connsiteY4" fmla="*/ 2839196 h 3812523"/>
                <a:gd name="connsiteX5" fmla="*/ 407626 w 4238596"/>
                <a:gd name="connsiteY5" fmla="*/ 272959 h 3812523"/>
                <a:gd name="connsiteX6" fmla="*/ 0 w 4238596"/>
                <a:gd name="connsiteY6" fmla="*/ 0 h 381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38596" h="3812523">
                  <a:moveTo>
                    <a:pt x="0" y="0"/>
                  </a:moveTo>
                  <a:lnTo>
                    <a:pt x="0" y="977908"/>
                  </a:lnTo>
                  <a:lnTo>
                    <a:pt x="407626" y="1250422"/>
                  </a:lnTo>
                  <a:lnTo>
                    <a:pt x="4238597" y="3812523"/>
                  </a:lnTo>
                  <a:lnTo>
                    <a:pt x="4238597" y="2839196"/>
                  </a:lnTo>
                  <a:lnTo>
                    <a:pt x="407626" y="272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091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D6B3C592-99B4-5766-8250-A7DDF99F483E}"/>
                </a:ext>
              </a:extLst>
            </p:cNvPr>
            <p:cNvSpPr/>
            <p:nvPr/>
          </p:nvSpPr>
          <p:spPr>
            <a:xfrm>
              <a:off x="8056404" y="-1214232"/>
              <a:ext cx="4238596" cy="5674956"/>
            </a:xfrm>
            <a:custGeom>
              <a:avLst/>
              <a:gdLst>
                <a:gd name="connsiteX0" fmla="*/ 0 w 4238596"/>
                <a:gd name="connsiteY0" fmla="*/ 2837478 h 5674956"/>
                <a:gd name="connsiteX1" fmla="*/ 407626 w 4238596"/>
                <a:gd name="connsiteY1" fmla="*/ 3111264 h 5674956"/>
                <a:gd name="connsiteX2" fmla="*/ 948455 w 4238596"/>
                <a:gd name="connsiteY2" fmla="*/ 3474616 h 5674956"/>
                <a:gd name="connsiteX3" fmla="*/ 4238597 w 4238596"/>
                <a:gd name="connsiteY3" fmla="*/ 5674957 h 5674956"/>
                <a:gd name="connsiteX4" fmla="*/ 4238597 w 4238596"/>
                <a:gd name="connsiteY4" fmla="*/ 4684072 h 5674956"/>
                <a:gd name="connsiteX5" fmla="*/ 1482796 w 4238596"/>
                <a:gd name="connsiteY5" fmla="*/ 2837478 h 5674956"/>
                <a:gd name="connsiteX6" fmla="*/ 4238597 w 4238596"/>
                <a:gd name="connsiteY6" fmla="*/ 990821 h 5674956"/>
                <a:gd name="connsiteX7" fmla="*/ 4238597 w 4238596"/>
                <a:gd name="connsiteY7" fmla="*/ 0 h 5674956"/>
                <a:gd name="connsiteX8" fmla="*/ 948010 w 4238596"/>
                <a:gd name="connsiteY8" fmla="*/ 2200722 h 5674956"/>
                <a:gd name="connsiteX9" fmla="*/ 407626 w 4238596"/>
                <a:gd name="connsiteY9" fmla="*/ 2563692 h 5674956"/>
                <a:gd name="connsiteX10" fmla="*/ 0 w 4238596"/>
                <a:gd name="connsiteY10" fmla="*/ 2837478 h 567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8596" h="5674956">
                  <a:moveTo>
                    <a:pt x="0" y="2837478"/>
                  </a:moveTo>
                  <a:lnTo>
                    <a:pt x="407626" y="3111264"/>
                  </a:lnTo>
                  <a:lnTo>
                    <a:pt x="948455" y="3474616"/>
                  </a:lnTo>
                  <a:lnTo>
                    <a:pt x="4238597" y="5674957"/>
                  </a:lnTo>
                  <a:lnTo>
                    <a:pt x="4238597" y="4684072"/>
                  </a:lnTo>
                  <a:lnTo>
                    <a:pt x="1482796" y="2837478"/>
                  </a:lnTo>
                  <a:lnTo>
                    <a:pt x="4238597" y="990821"/>
                  </a:lnTo>
                  <a:lnTo>
                    <a:pt x="4238597" y="0"/>
                  </a:lnTo>
                  <a:lnTo>
                    <a:pt x="948010" y="2200722"/>
                  </a:lnTo>
                  <a:lnTo>
                    <a:pt x="407626" y="2563692"/>
                  </a:lnTo>
                  <a:lnTo>
                    <a:pt x="0" y="2837478"/>
                  </a:lnTo>
                  <a:close/>
                </a:path>
              </a:pathLst>
            </a:custGeom>
            <a:solidFill>
              <a:srgbClr val="104A8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320" y="1229418"/>
            <a:ext cx="70866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0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/>
              <a:t>Vzorová prezentace Czech Aid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320" y="3767860"/>
            <a:ext cx="7086600" cy="3651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01/04/2026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79AF9A13-EA2D-6742-4C84-0B3A3EB781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0902" y="3267246"/>
            <a:ext cx="5351098" cy="3588795"/>
          </a:xfrm>
          <a:prstGeom prst="rect">
            <a:avLst/>
          </a:prstGeom>
        </p:spPr>
      </p:pic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5320" y="5335408"/>
            <a:ext cx="4476750" cy="5863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200"/>
              </a:spcBef>
              <a:buNone/>
              <a:defRPr sz="1600">
                <a:latin typeface="Figtree" pitchFamily="2" charset="0"/>
              </a:defRPr>
            </a:lvl1pPr>
          </a:lstStyle>
          <a:p>
            <a:r>
              <a:rPr lang="cs-CZ" dirty="0"/>
              <a:t>+420 123 456 789</a:t>
            </a:r>
          </a:p>
          <a:p>
            <a:r>
              <a:rPr lang="cs-CZ" dirty="0"/>
              <a:t>jmeno.prijmeni@mzv.gov.cz</a:t>
            </a:r>
          </a:p>
        </p:txBody>
      </p:sp>
      <p:sp>
        <p:nvSpPr>
          <p:cNvPr id="22" name="Zástupný text 21">
            <a:extLst>
              <a:ext uri="{FF2B5EF4-FFF2-40B4-BE49-F238E27FC236}">
                <a16:creationId xmlns:a16="http://schemas.microsoft.com/office/drawing/2014/main" id="{DD1BAC34-BFE5-E20A-E79A-CA2E67628D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5320" y="4869477"/>
            <a:ext cx="4476750" cy="365125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buNone/>
              <a:defRPr sz="1800" b="1">
                <a:latin typeface="Figtree" pitchFamily="2" charset="0"/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6ECB4CB1-392B-0249-6884-D5988D25C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" r="63303"/>
          <a:stretch>
            <a:fillRect/>
          </a:stretch>
        </p:blipFill>
        <p:spPr>
          <a:xfrm>
            <a:off x="655320" y="611569"/>
            <a:ext cx="1764000" cy="52631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A5F4351-4FDF-A848-B68D-0D596060C49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64" y="369988"/>
            <a:ext cx="1659648" cy="10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3x obrázek BLUE">
    <p:bg>
      <p:bgPr>
        <a:gradFill>
          <a:gsLst>
            <a:gs pos="100000">
              <a:schemeClr val="accent1"/>
            </a:gs>
            <a:gs pos="0">
              <a:srgbClr val="0E427C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39" y="450574"/>
            <a:ext cx="10197548" cy="70340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36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Více fotografií (inverzně)</a:t>
            </a:r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A1C9EF65-DA6F-1529-BD87-9E85FBE0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59556" y="3175"/>
            <a:ext cx="984250" cy="6851650"/>
          </a:xfrm>
          <a:prstGeom prst="rect">
            <a:avLst/>
          </a:prstGeom>
        </p:spPr>
      </p:pic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C00516B1-43FE-7899-D0FB-BCE34B41A9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7139" y="1347788"/>
            <a:ext cx="6332756" cy="4495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83A25435-3CA1-0CD6-6CC7-2240573562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11779" y="1347788"/>
            <a:ext cx="3552908" cy="208788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A6547C54-5F32-7DD6-6C7B-747C3ACA2E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11779" y="3755708"/>
            <a:ext cx="3552908" cy="208788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13" name="Zástupný symbol pro číslo snímku 5">
            <a:extLst>
              <a:ext uri="{FF2B5EF4-FFF2-40B4-BE49-F238E27FC236}">
                <a16:creationId xmlns:a16="http://schemas.microsoft.com/office/drawing/2014/main" id="{7C5652EE-70FC-40CE-46BD-232B60E60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BD646D12-D7B4-6CA5-A035-6FB4BBA007C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139" y="6085282"/>
            <a:ext cx="1337310" cy="52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404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ffee bre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320" y="525433"/>
            <a:ext cx="70866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0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 err="1"/>
              <a:t>Coffee</a:t>
            </a:r>
            <a:r>
              <a:rPr lang="cs-CZ" dirty="0"/>
              <a:t> </a:t>
            </a:r>
            <a:r>
              <a:rPr lang="cs-CZ" dirty="0" err="1"/>
              <a:t>break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320" y="3063875"/>
            <a:ext cx="7086600" cy="3651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Pokračujeme za 15 minut</a:t>
            </a:r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0180D78C-2A03-C1DE-7974-8C42B465BE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99278" y="-764991"/>
            <a:ext cx="3992721" cy="7535812"/>
          </a:xfrm>
          <a:prstGeom prst="rect">
            <a:avLst/>
          </a:prstGeom>
        </p:spPr>
      </p:pic>
      <p:pic>
        <p:nvPicPr>
          <p:cNvPr id="9" name="Obrázek 8" descr="Obsah obrázku osoba, ruka, prst, černobílá&#10;&#10;Popis byl vytvořen automaticky">
            <a:extLst>
              <a:ext uri="{FF2B5EF4-FFF2-40B4-BE49-F238E27FC236}">
                <a16:creationId xmlns:a16="http://schemas.microsoft.com/office/drawing/2014/main" id="{4CFBF037-99FC-A36E-8CB8-550E0A023B5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400" y="0"/>
            <a:ext cx="5349600" cy="3587210"/>
          </a:xfrm>
          <a:prstGeom prst="rect">
            <a:avLst/>
          </a:prstGeom>
        </p:spPr>
      </p:pic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E305DF67-0B7B-C045-272C-2D9E3B0E465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" r="63303"/>
          <a:stretch>
            <a:fillRect/>
          </a:stretch>
        </p:blipFill>
        <p:spPr>
          <a:xfrm>
            <a:off x="655319" y="5628582"/>
            <a:ext cx="1764000" cy="526316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7DDB057F-1C4E-0896-8064-6BDF62DE2FB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63" y="5387001"/>
            <a:ext cx="1659648" cy="10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59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ffee bre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320" y="525433"/>
            <a:ext cx="70866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0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 err="1"/>
              <a:t>Coffee</a:t>
            </a:r>
            <a:r>
              <a:rPr lang="cs-CZ" dirty="0"/>
              <a:t> </a:t>
            </a:r>
            <a:r>
              <a:rPr lang="cs-CZ" dirty="0" err="1"/>
              <a:t>break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320" y="3063875"/>
            <a:ext cx="7086600" cy="3651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Pokračujeme za 15 minut</a:t>
            </a:r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0180D78C-2A03-C1DE-7974-8C42B465BE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99278" y="-764991"/>
            <a:ext cx="3992721" cy="7535812"/>
          </a:xfrm>
          <a:prstGeom prst="rect">
            <a:avLst/>
          </a:prstGeom>
        </p:spPr>
      </p:pic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927EB004-0872-0E73-1716-70A53B2AA5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" r="63303"/>
          <a:stretch>
            <a:fillRect/>
          </a:stretch>
        </p:blipFill>
        <p:spPr>
          <a:xfrm>
            <a:off x="655320" y="5621338"/>
            <a:ext cx="1764000" cy="52631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34261F8-AAE7-9442-500B-B39C9CDCD0A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64" y="5379757"/>
            <a:ext cx="1659648" cy="10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710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text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39" y="450574"/>
            <a:ext cx="10197548" cy="70340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3600" b="1">
                <a:latin typeface="Figtree" pitchFamily="2" charset="0"/>
              </a:defRPr>
            </a:lvl1pPr>
          </a:lstStyle>
          <a:p>
            <a:r>
              <a:rPr lang="cs-CZ" dirty="0"/>
              <a:t>Text a graf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39" y="1348547"/>
            <a:ext cx="3569284" cy="4495662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2"/>
              </a:buClr>
              <a:defRPr sz="2000">
                <a:latin typeface="Figtree" pitchFamily="2" charset="0"/>
              </a:defRPr>
            </a:lvl1pPr>
            <a:lvl2pPr>
              <a:buClr>
                <a:schemeClr val="accent2"/>
              </a:buClr>
              <a:defRPr sz="1600">
                <a:latin typeface="Figtree" pitchFamily="2" charset="0"/>
              </a:defRPr>
            </a:lvl2pPr>
            <a:lvl3pPr>
              <a:buClr>
                <a:schemeClr val="accent2"/>
              </a:buClr>
              <a:defRPr sz="1400">
                <a:latin typeface="Figtree" pitchFamily="2" charset="0"/>
              </a:defRPr>
            </a:lvl3pPr>
            <a:lvl4pPr>
              <a:defRPr sz="1600">
                <a:latin typeface="Figtree" pitchFamily="2" charset="0"/>
              </a:defRPr>
            </a:lvl4pPr>
            <a:lvl5pPr>
              <a:defRPr sz="1600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A1C9EF65-DA6F-1529-BD87-9E85FBE0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59556" y="0"/>
            <a:ext cx="984250" cy="6858000"/>
          </a:xfrm>
          <a:prstGeom prst="rect">
            <a:avLst/>
          </a:prstGeom>
        </p:spPr>
      </p:pic>
      <p:sp>
        <p:nvSpPr>
          <p:cNvPr id="10" name="Zástupný objekt grafu 6">
            <a:extLst>
              <a:ext uri="{FF2B5EF4-FFF2-40B4-BE49-F238E27FC236}">
                <a16:creationId xmlns:a16="http://schemas.microsoft.com/office/drawing/2014/main" id="{06DD0ACD-531E-9AD4-FF56-E22C3ACBD007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330700" y="1347788"/>
            <a:ext cx="6334125" cy="4495800"/>
          </a:xfrm>
        </p:spPr>
        <p:txBody>
          <a:bodyPr/>
          <a:lstStyle/>
          <a:p>
            <a:endParaRPr lang="cs-CZ"/>
          </a:p>
        </p:txBody>
      </p:sp>
      <p:sp>
        <p:nvSpPr>
          <p:cNvPr id="11" name="Zástupný symbol pro číslo snímku 5">
            <a:extLst>
              <a:ext uri="{FF2B5EF4-FFF2-40B4-BE49-F238E27FC236}">
                <a16:creationId xmlns:a16="http://schemas.microsoft.com/office/drawing/2014/main" id="{93867678-A07E-5FB6-9059-92506FF9F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accent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12" name="Grafický objekt 11">
            <a:extLst>
              <a:ext uri="{FF2B5EF4-FFF2-40B4-BE49-F238E27FC236}">
                <a16:creationId xmlns:a16="http://schemas.microsoft.com/office/drawing/2014/main" id="{2A8957E6-A190-1D60-9D42-77674990356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139" y="6136916"/>
            <a:ext cx="13525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71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_graf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39" y="450574"/>
            <a:ext cx="10197548" cy="70340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3600" b="1">
                <a:latin typeface="Figtree" pitchFamily="2" charset="0"/>
              </a:defRPr>
            </a:lvl1pPr>
          </a:lstStyle>
          <a:p>
            <a:r>
              <a:rPr lang="cs-CZ" dirty="0"/>
              <a:t>Graf(y) s popiskem</a:t>
            </a:r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A1C9EF65-DA6F-1529-BD87-9E85FBE0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59556" y="0"/>
            <a:ext cx="984250" cy="6858000"/>
          </a:xfrm>
          <a:prstGeom prst="rect">
            <a:avLst/>
          </a:prstGeom>
        </p:spPr>
      </p:pic>
      <p:sp>
        <p:nvSpPr>
          <p:cNvPr id="10" name="Zástupný objekt grafu 6">
            <a:extLst>
              <a:ext uri="{FF2B5EF4-FFF2-40B4-BE49-F238E27FC236}">
                <a16:creationId xmlns:a16="http://schemas.microsoft.com/office/drawing/2014/main" id="{06DD0ACD-531E-9AD4-FF56-E22C3ACBD007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67140" y="1347788"/>
            <a:ext cx="4935440" cy="3871912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4" name="Zástupný objekt grafu 6">
            <a:extLst>
              <a:ext uri="{FF2B5EF4-FFF2-40B4-BE49-F238E27FC236}">
                <a16:creationId xmlns:a16="http://schemas.microsoft.com/office/drawing/2014/main" id="{B779E1E5-4331-2CB6-6799-199745D9056C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729247" y="1347788"/>
            <a:ext cx="4935440" cy="3780472"/>
          </a:xfrm>
        </p:spPr>
        <p:txBody>
          <a:bodyPr/>
          <a:lstStyle/>
          <a:p>
            <a:endParaRPr lang="cs-CZ"/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2075F62C-024E-DD1E-C489-3E256678D7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725" y="5371423"/>
            <a:ext cx="4935538" cy="373740"/>
          </a:xfrm>
        </p:spPr>
        <p:txBody>
          <a:bodyPr>
            <a:noAutofit/>
          </a:bodyPr>
          <a:lstStyle>
            <a:lvl1pPr marL="0" indent="0">
              <a:buNone/>
              <a:defRPr sz="1400">
                <a:latin typeface="Figtree" pitchFamily="2" charset="0"/>
              </a:defRPr>
            </a:lvl1pPr>
            <a:lvl2pPr marL="457200" indent="0">
              <a:buNone/>
              <a:defRPr sz="1600">
                <a:latin typeface="Figtree" pitchFamily="2" charset="0"/>
              </a:defRPr>
            </a:lvl2pPr>
            <a:lvl3pPr marL="914400" indent="0">
              <a:buNone/>
              <a:defRPr sz="1600">
                <a:latin typeface="Figtree" pitchFamily="2" charset="0"/>
              </a:defRPr>
            </a:lvl3pPr>
            <a:lvl4pPr marL="1371600" indent="0">
              <a:buNone/>
              <a:defRPr sz="1600">
                <a:latin typeface="Figtree" pitchFamily="2" charset="0"/>
              </a:defRPr>
            </a:lvl4pPr>
            <a:lvl5pPr marL="1828800" indent="0">
              <a:buNone/>
              <a:defRPr sz="1600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Popisek grafu 1</a:t>
            </a:r>
          </a:p>
        </p:txBody>
      </p:sp>
      <p:sp>
        <p:nvSpPr>
          <p:cNvPr id="11" name="Zástupný text 6">
            <a:extLst>
              <a:ext uri="{FF2B5EF4-FFF2-40B4-BE49-F238E27FC236}">
                <a16:creationId xmlns:a16="http://schemas.microsoft.com/office/drawing/2014/main" id="{D7478DE6-F434-19D3-1848-FE69100501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9247" y="5371423"/>
            <a:ext cx="4935538" cy="373740"/>
          </a:xfrm>
        </p:spPr>
        <p:txBody>
          <a:bodyPr>
            <a:noAutofit/>
          </a:bodyPr>
          <a:lstStyle>
            <a:lvl1pPr marL="0" indent="0">
              <a:buNone/>
              <a:defRPr sz="1400">
                <a:latin typeface="Figtree" pitchFamily="2" charset="0"/>
              </a:defRPr>
            </a:lvl1pPr>
            <a:lvl2pPr marL="457200" indent="0">
              <a:buNone/>
              <a:defRPr sz="1600">
                <a:latin typeface="Figtree" pitchFamily="2" charset="0"/>
              </a:defRPr>
            </a:lvl2pPr>
            <a:lvl3pPr marL="914400" indent="0">
              <a:buNone/>
              <a:defRPr sz="1600">
                <a:latin typeface="Figtree" pitchFamily="2" charset="0"/>
              </a:defRPr>
            </a:lvl3pPr>
            <a:lvl4pPr marL="1371600" indent="0">
              <a:buNone/>
              <a:defRPr sz="1600">
                <a:latin typeface="Figtree" pitchFamily="2" charset="0"/>
              </a:defRPr>
            </a:lvl4pPr>
            <a:lvl5pPr marL="1828800" indent="0">
              <a:buNone/>
              <a:defRPr sz="1600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Popisek grafu 2</a:t>
            </a:r>
          </a:p>
        </p:txBody>
      </p:sp>
      <p:sp>
        <p:nvSpPr>
          <p:cNvPr id="12" name="Zástupný symbol pro číslo snímku 5">
            <a:extLst>
              <a:ext uri="{FF2B5EF4-FFF2-40B4-BE49-F238E27FC236}">
                <a16:creationId xmlns:a16="http://schemas.microsoft.com/office/drawing/2014/main" id="{F3F584E9-6505-F2B8-B948-A0E637C35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accent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A18955F7-790D-B7CD-F5F0-6FDFB0BB3C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139" y="6136916"/>
            <a:ext cx="13525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380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_text infograf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39" y="450574"/>
            <a:ext cx="10197548" cy="70340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3600" b="1">
                <a:latin typeface="Figtree" pitchFamily="2" charset="0"/>
              </a:defRPr>
            </a:lvl1pPr>
          </a:lstStyle>
          <a:p>
            <a:r>
              <a:rPr lang="cs-CZ" dirty="0"/>
              <a:t>Infografika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39" y="1348547"/>
            <a:ext cx="3569284" cy="4495662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2"/>
              </a:buClr>
              <a:defRPr sz="2000">
                <a:latin typeface="Figtree" pitchFamily="2" charset="0"/>
              </a:defRPr>
            </a:lvl1pPr>
            <a:lvl2pPr>
              <a:buClr>
                <a:schemeClr val="accent2"/>
              </a:buClr>
              <a:defRPr sz="1600">
                <a:latin typeface="Figtree" pitchFamily="2" charset="0"/>
              </a:defRPr>
            </a:lvl2pPr>
            <a:lvl3pPr>
              <a:buClr>
                <a:schemeClr val="accent2"/>
              </a:buClr>
              <a:defRPr sz="1400">
                <a:latin typeface="Figtree" pitchFamily="2" charset="0"/>
              </a:defRPr>
            </a:lvl3pPr>
            <a:lvl4pPr>
              <a:defRPr sz="1600">
                <a:latin typeface="Figtree" pitchFamily="2" charset="0"/>
              </a:defRPr>
            </a:lvl4pPr>
            <a:lvl5pPr>
              <a:defRPr sz="1600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A1C9EF65-DA6F-1529-BD87-9E85FBE0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59556" y="0"/>
            <a:ext cx="984250" cy="6858000"/>
          </a:xfrm>
          <a:prstGeom prst="rect">
            <a:avLst/>
          </a:prstGeom>
        </p:spPr>
      </p:pic>
      <p:sp>
        <p:nvSpPr>
          <p:cNvPr id="4" name="Zástupný symbol pro číslo snímku 5">
            <a:extLst>
              <a:ext uri="{FF2B5EF4-FFF2-40B4-BE49-F238E27FC236}">
                <a16:creationId xmlns:a16="http://schemas.microsoft.com/office/drawing/2014/main" id="{A8EE4D23-80FF-063A-C45F-1B66887ED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accent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1D6F1400-7004-8E9B-2E09-BF5F18B938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139" y="6136916"/>
            <a:ext cx="13525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53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320" y="1229418"/>
            <a:ext cx="70866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0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/>
              <a:t>Prostor pro</a:t>
            </a:r>
            <a:br>
              <a:rPr lang="cs-CZ" dirty="0"/>
            </a:br>
            <a:r>
              <a:rPr lang="cs-CZ" dirty="0"/>
              <a:t>vaše dotazy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320" y="3767860"/>
            <a:ext cx="7086600" cy="3651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Děkujeme za pozornost!</a:t>
            </a:r>
          </a:p>
        </p:txBody>
      </p:sp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5320" y="5335408"/>
            <a:ext cx="4476750" cy="52437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200"/>
              </a:spcBef>
              <a:buNone/>
              <a:defRPr sz="1600">
                <a:latin typeface="Figtree" pitchFamily="2" charset="0"/>
              </a:defRPr>
            </a:lvl1pPr>
          </a:lstStyle>
          <a:p>
            <a:r>
              <a:rPr lang="cs-CZ" dirty="0"/>
              <a:t>+420 123 456 789</a:t>
            </a:r>
          </a:p>
          <a:p>
            <a:r>
              <a:rPr lang="cs-CZ" dirty="0"/>
              <a:t>jmeno.prijmeni@mzv.gov.cz</a:t>
            </a:r>
          </a:p>
        </p:txBody>
      </p:sp>
      <p:sp>
        <p:nvSpPr>
          <p:cNvPr id="22" name="Zástupný text 21">
            <a:extLst>
              <a:ext uri="{FF2B5EF4-FFF2-40B4-BE49-F238E27FC236}">
                <a16:creationId xmlns:a16="http://schemas.microsoft.com/office/drawing/2014/main" id="{DD1BAC34-BFE5-E20A-E79A-CA2E67628D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5320" y="4869477"/>
            <a:ext cx="4476750" cy="365125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buNone/>
              <a:defRPr sz="1800" b="1">
                <a:latin typeface="Figtree" pitchFamily="2" charset="0"/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3B15FB88-EB17-F638-3AC8-0C756B90D1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99278" y="-764991"/>
            <a:ext cx="3992721" cy="7535812"/>
          </a:xfrm>
          <a:prstGeom prst="rect">
            <a:avLst/>
          </a:prstGeom>
        </p:spPr>
      </p:pic>
      <p:pic>
        <p:nvPicPr>
          <p:cNvPr id="5" name="Obrázek 4" descr="Obsah obrázku osoba, ruka, prst, černobílá&#10;&#10;Popis byl vytvořen automaticky">
            <a:extLst>
              <a:ext uri="{FF2B5EF4-FFF2-40B4-BE49-F238E27FC236}">
                <a16:creationId xmlns:a16="http://schemas.microsoft.com/office/drawing/2014/main" id="{45A4311B-343B-9A42-0050-F978384983E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400" y="0"/>
            <a:ext cx="5349600" cy="3587210"/>
          </a:xfrm>
          <a:prstGeom prst="rect">
            <a:avLst/>
          </a:prstGeom>
        </p:spPr>
      </p:pic>
      <p:sp>
        <p:nvSpPr>
          <p:cNvPr id="6" name="Zástupný text 19">
            <a:extLst>
              <a:ext uri="{FF2B5EF4-FFF2-40B4-BE49-F238E27FC236}">
                <a16:creationId xmlns:a16="http://schemas.microsoft.com/office/drawing/2014/main" id="{E2A11120-372A-F770-3125-C87C1721D7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5320" y="5960586"/>
            <a:ext cx="4476750" cy="26520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200"/>
              </a:spcBef>
              <a:buNone/>
              <a:defRPr sz="1600">
                <a:solidFill>
                  <a:schemeClr val="accent2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mzv.gov.cz</a:t>
            </a:r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7D9A755D-606F-AA0D-9422-405C6FA8D22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" r="63303"/>
          <a:stretch>
            <a:fillRect/>
          </a:stretch>
        </p:blipFill>
        <p:spPr>
          <a:xfrm>
            <a:off x="655320" y="611188"/>
            <a:ext cx="1764000" cy="52631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93F50FAF-6613-9958-B851-2D0709860FB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64" y="369607"/>
            <a:ext cx="1659648" cy="10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91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afický objekt 11">
            <a:extLst>
              <a:ext uri="{FF2B5EF4-FFF2-40B4-BE49-F238E27FC236}">
                <a16:creationId xmlns:a16="http://schemas.microsoft.com/office/drawing/2014/main" id="{C7E0C159-4061-067A-8AFB-8781E2842D78}"/>
              </a:ext>
            </a:extLst>
          </p:cNvPr>
          <p:cNvGrpSpPr/>
          <p:nvPr/>
        </p:nvGrpSpPr>
        <p:grpSpPr>
          <a:xfrm>
            <a:off x="8199279" y="-750508"/>
            <a:ext cx="3992721" cy="7530335"/>
            <a:chOff x="8056404" y="-1214232"/>
            <a:chExt cx="4238596" cy="7994059"/>
          </a:xfrm>
        </p:grpSpPr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5B2A5BB7-6CCF-F421-032E-2DA456AB5524}"/>
                </a:ext>
              </a:extLst>
            </p:cNvPr>
            <p:cNvSpPr/>
            <p:nvPr/>
          </p:nvSpPr>
          <p:spPr>
            <a:xfrm>
              <a:off x="8056404" y="2967304"/>
              <a:ext cx="4238596" cy="3812523"/>
            </a:xfrm>
            <a:custGeom>
              <a:avLst/>
              <a:gdLst>
                <a:gd name="connsiteX0" fmla="*/ 0 w 4238596"/>
                <a:gd name="connsiteY0" fmla="*/ 0 h 3812523"/>
                <a:gd name="connsiteX1" fmla="*/ 0 w 4238596"/>
                <a:gd name="connsiteY1" fmla="*/ 977908 h 3812523"/>
                <a:gd name="connsiteX2" fmla="*/ 407626 w 4238596"/>
                <a:gd name="connsiteY2" fmla="*/ 1250422 h 3812523"/>
                <a:gd name="connsiteX3" fmla="*/ 4238597 w 4238596"/>
                <a:gd name="connsiteY3" fmla="*/ 3812523 h 3812523"/>
                <a:gd name="connsiteX4" fmla="*/ 4238597 w 4238596"/>
                <a:gd name="connsiteY4" fmla="*/ 2839196 h 3812523"/>
                <a:gd name="connsiteX5" fmla="*/ 407626 w 4238596"/>
                <a:gd name="connsiteY5" fmla="*/ 272959 h 3812523"/>
                <a:gd name="connsiteX6" fmla="*/ 0 w 4238596"/>
                <a:gd name="connsiteY6" fmla="*/ 0 h 381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38596" h="3812523">
                  <a:moveTo>
                    <a:pt x="0" y="0"/>
                  </a:moveTo>
                  <a:lnTo>
                    <a:pt x="0" y="977908"/>
                  </a:lnTo>
                  <a:lnTo>
                    <a:pt x="407626" y="1250422"/>
                  </a:lnTo>
                  <a:lnTo>
                    <a:pt x="4238597" y="3812523"/>
                  </a:lnTo>
                  <a:lnTo>
                    <a:pt x="4238597" y="2839196"/>
                  </a:lnTo>
                  <a:lnTo>
                    <a:pt x="407626" y="272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091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D6B3C592-99B4-5766-8250-A7DDF99F483E}"/>
                </a:ext>
              </a:extLst>
            </p:cNvPr>
            <p:cNvSpPr/>
            <p:nvPr/>
          </p:nvSpPr>
          <p:spPr>
            <a:xfrm>
              <a:off x="8056404" y="-1214232"/>
              <a:ext cx="4238596" cy="5674956"/>
            </a:xfrm>
            <a:custGeom>
              <a:avLst/>
              <a:gdLst>
                <a:gd name="connsiteX0" fmla="*/ 0 w 4238596"/>
                <a:gd name="connsiteY0" fmla="*/ 2837478 h 5674956"/>
                <a:gd name="connsiteX1" fmla="*/ 407626 w 4238596"/>
                <a:gd name="connsiteY1" fmla="*/ 3111264 h 5674956"/>
                <a:gd name="connsiteX2" fmla="*/ 948455 w 4238596"/>
                <a:gd name="connsiteY2" fmla="*/ 3474616 h 5674956"/>
                <a:gd name="connsiteX3" fmla="*/ 4238597 w 4238596"/>
                <a:gd name="connsiteY3" fmla="*/ 5674957 h 5674956"/>
                <a:gd name="connsiteX4" fmla="*/ 4238597 w 4238596"/>
                <a:gd name="connsiteY4" fmla="*/ 4684072 h 5674956"/>
                <a:gd name="connsiteX5" fmla="*/ 1482796 w 4238596"/>
                <a:gd name="connsiteY5" fmla="*/ 2837478 h 5674956"/>
                <a:gd name="connsiteX6" fmla="*/ 4238597 w 4238596"/>
                <a:gd name="connsiteY6" fmla="*/ 990821 h 5674956"/>
                <a:gd name="connsiteX7" fmla="*/ 4238597 w 4238596"/>
                <a:gd name="connsiteY7" fmla="*/ 0 h 5674956"/>
                <a:gd name="connsiteX8" fmla="*/ 948010 w 4238596"/>
                <a:gd name="connsiteY8" fmla="*/ 2200722 h 5674956"/>
                <a:gd name="connsiteX9" fmla="*/ 407626 w 4238596"/>
                <a:gd name="connsiteY9" fmla="*/ 2563692 h 5674956"/>
                <a:gd name="connsiteX10" fmla="*/ 0 w 4238596"/>
                <a:gd name="connsiteY10" fmla="*/ 2837478 h 567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8596" h="5674956">
                  <a:moveTo>
                    <a:pt x="0" y="2837478"/>
                  </a:moveTo>
                  <a:lnTo>
                    <a:pt x="407626" y="3111264"/>
                  </a:lnTo>
                  <a:lnTo>
                    <a:pt x="948455" y="3474616"/>
                  </a:lnTo>
                  <a:lnTo>
                    <a:pt x="4238597" y="5674957"/>
                  </a:lnTo>
                  <a:lnTo>
                    <a:pt x="4238597" y="4684072"/>
                  </a:lnTo>
                  <a:lnTo>
                    <a:pt x="1482796" y="2837478"/>
                  </a:lnTo>
                  <a:lnTo>
                    <a:pt x="4238597" y="990821"/>
                  </a:lnTo>
                  <a:lnTo>
                    <a:pt x="4238597" y="0"/>
                  </a:lnTo>
                  <a:lnTo>
                    <a:pt x="948010" y="2200722"/>
                  </a:lnTo>
                  <a:lnTo>
                    <a:pt x="407626" y="2563692"/>
                  </a:lnTo>
                  <a:lnTo>
                    <a:pt x="0" y="2837478"/>
                  </a:lnTo>
                  <a:close/>
                </a:path>
              </a:pathLst>
            </a:custGeom>
            <a:solidFill>
              <a:srgbClr val="104A8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320" y="1229418"/>
            <a:ext cx="70866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0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/>
              <a:t>Vzorová prezentace Czech Aid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320" y="3767860"/>
            <a:ext cx="7086600" cy="3651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01/04/2026</a:t>
            </a:r>
          </a:p>
        </p:txBody>
      </p:sp>
      <p:pic>
        <p:nvPicPr>
          <p:cNvPr id="17" name="Obrázek 16" descr="Obsah obrázku černobílá, Fotka zátiší, rostlina, území&#10;&#10;Popis byl vytvořen automaticky">
            <a:extLst>
              <a:ext uri="{FF2B5EF4-FFF2-40B4-BE49-F238E27FC236}">
                <a16:creationId xmlns:a16="http://schemas.microsoft.com/office/drawing/2014/main" id="{79AF9A13-EA2D-6742-4C84-0B3A3EB781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902" y="3265287"/>
            <a:ext cx="5351098" cy="3592713"/>
          </a:xfrm>
          <a:prstGeom prst="rect">
            <a:avLst/>
          </a:prstGeom>
        </p:spPr>
      </p:pic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5320" y="5335408"/>
            <a:ext cx="4476750" cy="5863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200"/>
              </a:spcBef>
              <a:buNone/>
              <a:defRPr sz="1600">
                <a:latin typeface="Figtree" pitchFamily="2" charset="0"/>
              </a:defRPr>
            </a:lvl1pPr>
          </a:lstStyle>
          <a:p>
            <a:r>
              <a:rPr lang="cs-CZ" dirty="0"/>
              <a:t>+420 123 456 789</a:t>
            </a:r>
          </a:p>
          <a:p>
            <a:r>
              <a:rPr lang="cs-CZ" dirty="0"/>
              <a:t>jmeno.prijmeni@mzv.gov.cz</a:t>
            </a:r>
          </a:p>
        </p:txBody>
      </p:sp>
      <p:sp>
        <p:nvSpPr>
          <p:cNvPr id="22" name="Zástupný text 21">
            <a:extLst>
              <a:ext uri="{FF2B5EF4-FFF2-40B4-BE49-F238E27FC236}">
                <a16:creationId xmlns:a16="http://schemas.microsoft.com/office/drawing/2014/main" id="{DD1BAC34-BFE5-E20A-E79A-CA2E67628D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5320" y="4869477"/>
            <a:ext cx="4476750" cy="365125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buNone/>
              <a:defRPr sz="1800" b="1">
                <a:latin typeface="Figtree" pitchFamily="2" charset="0"/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1A6BEAE1-F3BB-8E58-9232-5D6C22E9B45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" r="63303"/>
          <a:stretch>
            <a:fillRect/>
          </a:stretch>
        </p:blipFill>
        <p:spPr>
          <a:xfrm>
            <a:off x="655320" y="611569"/>
            <a:ext cx="1764000" cy="52631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F9D4882-7D39-D790-5A94-641BB2061B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64" y="369988"/>
            <a:ext cx="1659648" cy="10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009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afický objekt 11">
            <a:extLst>
              <a:ext uri="{FF2B5EF4-FFF2-40B4-BE49-F238E27FC236}">
                <a16:creationId xmlns:a16="http://schemas.microsoft.com/office/drawing/2014/main" id="{C7E0C159-4061-067A-8AFB-8781E2842D78}"/>
              </a:ext>
            </a:extLst>
          </p:cNvPr>
          <p:cNvGrpSpPr/>
          <p:nvPr/>
        </p:nvGrpSpPr>
        <p:grpSpPr>
          <a:xfrm>
            <a:off x="8199279" y="-750508"/>
            <a:ext cx="3992721" cy="7530335"/>
            <a:chOff x="8056404" y="-1214232"/>
            <a:chExt cx="4238596" cy="7994059"/>
          </a:xfrm>
        </p:grpSpPr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5B2A5BB7-6CCF-F421-032E-2DA456AB5524}"/>
                </a:ext>
              </a:extLst>
            </p:cNvPr>
            <p:cNvSpPr/>
            <p:nvPr/>
          </p:nvSpPr>
          <p:spPr>
            <a:xfrm>
              <a:off x="8056404" y="2967304"/>
              <a:ext cx="4238596" cy="3812523"/>
            </a:xfrm>
            <a:custGeom>
              <a:avLst/>
              <a:gdLst>
                <a:gd name="connsiteX0" fmla="*/ 0 w 4238596"/>
                <a:gd name="connsiteY0" fmla="*/ 0 h 3812523"/>
                <a:gd name="connsiteX1" fmla="*/ 0 w 4238596"/>
                <a:gd name="connsiteY1" fmla="*/ 977908 h 3812523"/>
                <a:gd name="connsiteX2" fmla="*/ 407626 w 4238596"/>
                <a:gd name="connsiteY2" fmla="*/ 1250422 h 3812523"/>
                <a:gd name="connsiteX3" fmla="*/ 4238597 w 4238596"/>
                <a:gd name="connsiteY3" fmla="*/ 3812523 h 3812523"/>
                <a:gd name="connsiteX4" fmla="*/ 4238597 w 4238596"/>
                <a:gd name="connsiteY4" fmla="*/ 2839196 h 3812523"/>
                <a:gd name="connsiteX5" fmla="*/ 407626 w 4238596"/>
                <a:gd name="connsiteY5" fmla="*/ 272959 h 3812523"/>
                <a:gd name="connsiteX6" fmla="*/ 0 w 4238596"/>
                <a:gd name="connsiteY6" fmla="*/ 0 h 381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38596" h="3812523">
                  <a:moveTo>
                    <a:pt x="0" y="0"/>
                  </a:moveTo>
                  <a:lnTo>
                    <a:pt x="0" y="977908"/>
                  </a:lnTo>
                  <a:lnTo>
                    <a:pt x="407626" y="1250422"/>
                  </a:lnTo>
                  <a:lnTo>
                    <a:pt x="4238597" y="3812523"/>
                  </a:lnTo>
                  <a:lnTo>
                    <a:pt x="4238597" y="2839196"/>
                  </a:lnTo>
                  <a:lnTo>
                    <a:pt x="407626" y="272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091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D6B3C592-99B4-5766-8250-A7DDF99F483E}"/>
                </a:ext>
              </a:extLst>
            </p:cNvPr>
            <p:cNvSpPr/>
            <p:nvPr/>
          </p:nvSpPr>
          <p:spPr>
            <a:xfrm>
              <a:off x="8056404" y="-1214232"/>
              <a:ext cx="4238596" cy="5674956"/>
            </a:xfrm>
            <a:custGeom>
              <a:avLst/>
              <a:gdLst>
                <a:gd name="connsiteX0" fmla="*/ 0 w 4238596"/>
                <a:gd name="connsiteY0" fmla="*/ 2837478 h 5674956"/>
                <a:gd name="connsiteX1" fmla="*/ 407626 w 4238596"/>
                <a:gd name="connsiteY1" fmla="*/ 3111264 h 5674956"/>
                <a:gd name="connsiteX2" fmla="*/ 948455 w 4238596"/>
                <a:gd name="connsiteY2" fmla="*/ 3474616 h 5674956"/>
                <a:gd name="connsiteX3" fmla="*/ 4238597 w 4238596"/>
                <a:gd name="connsiteY3" fmla="*/ 5674957 h 5674956"/>
                <a:gd name="connsiteX4" fmla="*/ 4238597 w 4238596"/>
                <a:gd name="connsiteY4" fmla="*/ 4684072 h 5674956"/>
                <a:gd name="connsiteX5" fmla="*/ 1482796 w 4238596"/>
                <a:gd name="connsiteY5" fmla="*/ 2837478 h 5674956"/>
                <a:gd name="connsiteX6" fmla="*/ 4238597 w 4238596"/>
                <a:gd name="connsiteY6" fmla="*/ 990821 h 5674956"/>
                <a:gd name="connsiteX7" fmla="*/ 4238597 w 4238596"/>
                <a:gd name="connsiteY7" fmla="*/ 0 h 5674956"/>
                <a:gd name="connsiteX8" fmla="*/ 948010 w 4238596"/>
                <a:gd name="connsiteY8" fmla="*/ 2200722 h 5674956"/>
                <a:gd name="connsiteX9" fmla="*/ 407626 w 4238596"/>
                <a:gd name="connsiteY9" fmla="*/ 2563692 h 5674956"/>
                <a:gd name="connsiteX10" fmla="*/ 0 w 4238596"/>
                <a:gd name="connsiteY10" fmla="*/ 2837478 h 567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8596" h="5674956">
                  <a:moveTo>
                    <a:pt x="0" y="2837478"/>
                  </a:moveTo>
                  <a:lnTo>
                    <a:pt x="407626" y="3111264"/>
                  </a:lnTo>
                  <a:lnTo>
                    <a:pt x="948455" y="3474616"/>
                  </a:lnTo>
                  <a:lnTo>
                    <a:pt x="4238597" y="5674957"/>
                  </a:lnTo>
                  <a:lnTo>
                    <a:pt x="4238597" y="4684072"/>
                  </a:lnTo>
                  <a:lnTo>
                    <a:pt x="1482796" y="2837478"/>
                  </a:lnTo>
                  <a:lnTo>
                    <a:pt x="4238597" y="990821"/>
                  </a:lnTo>
                  <a:lnTo>
                    <a:pt x="4238597" y="0"/>
                  </a:lnTo>
                  <a:lnTo>
                    <a:pt x="948010" y="2200722"/>
                  </a:lnTo>
                  <a:lnTo>
                    <a:pt x="407626" y="2563692"/>
                  </a:lnTo>
                  <a:lnTo>
                    <a:pt x="0" y="2837478"/>
                  </a:lnTo>
                  <a:close/>
                </a:path>
              </a:pathLst>
            </a:custGeom>
            <a:solidFill>
              <a:srgbClr val="104A8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320" y="1229418"/>
            <a:ext cx="70866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0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/>
              <a:t>Vzorová prezentace Czech Aid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320" y="3767860"/>
            <a:ext cx="7086600" cy="3651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01/04/2026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79AF9A13-EA2D-6742-4C84-0B3A3EB781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0902" y="3267246"/>
            <a:ext cx="5351097" cy="3588795"/>
          </a:xfrm>
          <a:prstGeom prst="rect">
            <a:avLst/>
          </a:prstGeom>
        </p:spPr>
      </p:pic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5320" y="5335408"/>
            <a:ext cx="4476750" cy="5863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200"/>
              </a:spcBef>
              <a:buNone/>
              <a:defRPr sz="1600">
                <a:latin typeface="Figtree" pitchFamily="2" charset="0"/>
              </a:defRPr>
            </a:lvl1pPr>
          </a:lstStyle>
          <a:p>
            <a:r>
              <a:rPr lang="cs-CZ" dirty="0"/>
              <a:t>+420 123 456 789</a:t>
            </a:r>
          </a:p>
          <a:p>
            <a:r>
              <a:rPr lang="cs-CZ" dirty="0"/>
              <a:t>jmeno.prijmeni@mzv.gov.cz</a:t>
            </a:r>
          </a:p>
        </p:txBody>
      </p:sp>
      <p:sp>
        <p:nvSpPr>
          <p:cNvPr id="22" name="Zástupný text 21">
            <a:extLst>
              <a:ext uri="{FF2B5EF4-FFF2-40B4-BE49-F238E27FC236}">
                <a16:creationId xmlns:a16="http://schemas.microsoft.com/office/drawing/2014/main" id="{DD1BAC34-BFE5-E20A-E79A-CA2E67628D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5320" y="4869477"/>
            <a:ext cx="4476750" cy="365125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buNone/>
              <a:defRPr sz="1800" b="1">
                <a:latin typeface="Figtree" pitchFamily="2" charset="0"/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D6F2E61E-11B9-8C76-252D-51417F80D0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" r="63303"/>
          <a:stretch>
            <a:fillRect/>
          </a:stretch>
        </p:blipFill>
        <p:spPr>
          <a:xfrm>
            <a:off x="655320" y="611569"/>
            <a:ext cx="1764000" cy="52631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42CB684A-CDEC-9F78-4395-A0AA7B7EF0F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64" y="369988"/>
            <a:ext cx="1659648" cy="10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afický objekt 11">
            <a:extLst>
              <a:ext uri="{FF2B5EF4-FFF2-40B4-BE49-F238E27FC236}">
                <a16:creationId xmlns:a16="http://schemas.microsoft.com/office/drawing/2014/main" id="{C7E0C159-4061-067A-8AFB-8781E2842D78}"/>
              </a:ext>
            </a:extLst>
          </p:cNvPr>
          <p:cNvGrpSpPr/>
          <p:nvPr/>
        </p:nvGrpSpPr>
        <p:grpSpPr>
          <a:xfrm>
            <a:off x="8199279" y="-750508"/>
            <a:ext cx="3992721" cy="7530335"/>
            <a:chOff x="8056404" y="-1214232"/>
            <a:chExt cx="4238596" cy="7994059"/>
          </a:xfrm>
        </p:grpSpPr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5B2A5BB7-6CCF-F421-032E-2DA456AB5524}"/>
                </a:ext>
              </a:extLst>
            </p:cNvPr>
            <p:cNvSpPr/>
            <p:nvPr/>
          </p:nvSpPr>
          <p:spPr>
            <a:xfrm>
              <a:off x="8056404" y="2967304"/>
              <a:ext cx="4238596" cy="3812523"/>
            </a:xfrm>
            <a:custGeom>
              <a:avLst/>
              <a:gdLst>
                <a:gd name="connsiteX0" fmla="*/ 0 w 4238596"/>
                <a:gd name="connsiteY0" fmla="*/ 0 h 3812523"/>
                <a:gd name="connsiteX1" fmla="*/ 0 w 4238596"/>
                <a:gd name="connsiteY1" fmla="*/ 977908 h 3812523"/>
                <a:gd name="connsiteX2" fmla="*/ 407626 w 4238596"/>
                <a:gd name="connsiteY2" fmla="*/ 1250422 h 3812523"/>
                <a:gd name="connsiteX3" fmla="*/ 4238597 w 4238596"/>
                <a:gd name="connsiteY3" fmla="*/ 3812523 h 3812523"/>
                <a:gd name="connsiteX4" fmla="*/ 4238597 w 4238596"/>
                <a:gd name="connsiteY4" fmla="*/ 2839196 h 3812523"/>
                <a:gd name="connsiteX5" fmla="*/ 407626 w 4238596"/>
                <a:gd name="connsiteY5" fmla="*/ 272959 h 3812523"/>
                <a:gd name="connsiteX6" fmla="*/ 0 w 4238596"/>
                <a:gd name="connsiteY6" fmla="*/ 0 h 3812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38596" h="3812523">
                  <a:moveTo>
                    <a:pt x="0" y="0"/>
                  </a:moveTo>
                  <a:lnTo>
                    <a:pt x="0" y="977908"/>
                  </a:lnTo>
                  <a:lnTo>
                    <a:pt x="407626" y="1250422"/>
                  </a:lnTo>
                  <a:lnTo>
                    <a:pt x="4238597" y="3812523"/>
                  </a:lnTo>
                  <a:lnTo>
                    <a:pt x="4238597" y="2839196"/>
                  </a:lnTo>
                  <a:lnTo>
                    <a:pt x="407626" y="2729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091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D6B3C592-99B4-5766-8250-A7DDF99F483E}"/>
                </a:ext>
              </a:extLst>
            </p:cNvPr>
            <p:cNvSpPr/>
            <p:nvPr/>
          </p:nvSpPr>
          <p:spPr>
            <a:xfrm>
              <a:off x="8056404" y="-1214232"/>
              <a:ext cx="4238596" cy="5674956"/>
            </a:xfrm>
            <a:custGeom>
              <a:avLst/>
              <a:gdLst>
                <a:gd name="connsiteX0" fmla="*/ 0 w 4238596"/>
                <a:gd name="connsiteY0" fmla="*/ 2837478 h 5674956"/>
                <a:gd name="connsiteX1" fmla="*/ 407626 w 4238596"/>
                <a:gd name="connsiteY1" fmla="*/ 3111264 h 5674956"/>
                <a:gd name="connsiteX2" fmla="*/ 948455 w 4238596"/>
                <a:gd name="connsiteY2" fmla="*/ 3474616 h 5674956"/>
                <a:gd name="connsiteX3" fmla="*/ 4238597 w 4238596"/>
                <a:gd name="connsiteY3" fmla="*/ 5674957 h 5674956"/>
                <a:gd name="connsiteX4" fmla="*/ 4238597 w 4238596"/>
                <a:gd name="connsiteY4" fmla="*/ 4684072 h 5674956"/>
                <a:gd name="connsiteX5" fmla="*/ 1482796 w 4238596"/>
                <a:gd name="connsiteY5" fmla="*/ 2837478 h 5674956"/>
                <a:gd name="connsiteX6" fmla="*/ 4238597 w 4238596"/>
                <a:gd name="connsiteY6" fmla="*/ 990821 h 5674956"/>
                <a:gd name="connsiteX7" fmla="*/ 4238597 w 4238596"/>
                <a:gd name="connsiteY7" fmla="*/ 0 h 5674956"/>
                <a:gd name="connsiteX8" fmla="*/ 948010 w 4238596"/>
                <a:gd name="connsiteY8" fmla="*/ 2200722 h 5674956"/>
                <a:gd name="connsiteX9" fmla="*/ 407626 w 4238596"/>
                <a:gd name="connsiteY9" fmla="*/ 2563692 h 5674956"/>
                <a:gd name="connsiteX10" fmla="*/ 0 w 4238596"/>
                <a:gd name="connsiteY10" fmla="*/ 2837478 h 567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8596" h="5674956">
                  <a:moveTo>
                    <a:pt x="0" y="2837478"/>
                  </a:moveTo>
                  <a:lnTo>
                    <a:pt x="407626" y="3111264"/>
                  </a:lnTo>
                  <a:lnTo>
                    <a:pt x="948455" y="3474616"/>
                  </a:lnTo>
                  <a:lnTo>
                    <a:pt x="4238597" y="5674957"/>
                  </a:lnTo>
                  <a:lnTo>
                    <a:pt x="4238597" y="4684072"/>
                  </a:lnTo>
                  <a:lnTo>
                    <a:pt x="1482796" y="2837478"/>
                  </a:lnTo>
                  <a:lnTo>
                    <a:pt x="4238597" y="990821"/>
                  </a:lnTo>
                  <a:lnTo>
                    <a:pt x="4238597" y="0"/>
                  </a:lnTo>
                  <a:lnTo>
                    <a:pt x="948010" y="2200722"/>
                  </a:lnTo>
                  <a:lnTo>
                    <a:pt x="407626" y="2563692"/>
                  </a:lnTo>
                  <a:lnTo>
                    <a:pt x="0" y="2837478"/>
                  </a:lnTo>
                  <a:close/>
                </a:path>
              </a:pathLst>
            </a:custGeom>
            <a:solidFill>
              <a:srgbClr val="104A8B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712A51C2-827D-6B5E-A04D-723A066945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320" y="1229418"/>
            <a:ext cx="70866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000" b="1">
                <a:latin typeface="Figtree" pitchFamily="2" charset="0"/>
                <a:cs typeface="REM Bold" pitchFamily="2" charset="-18"/>
              </a:defRPr>
            </a:lvl1pPr>
          </a:lstStyle>
          <a:p>
            <a:r>
              <a:rPr lang="cs-CZ" dirty="0"/>
              <a:t>Vzorová prezentace Czech Aid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14AB736-DDA7-0E49-0C78-8CAE9B8E70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320" y="3767860"/>
            <a:ext cx="7086600" cy="3651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>
                <a:solidFill>
                  <a:schemeClr val="accent2"/>
                </a:solidFill>
                <a:latin typeface="Figtree" pitchFamily="2" charset="0"/>
                <a:cs typeface="REM" pitchFamily="2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01/04/2026</a:t>
            </a:r>
          </a:p>
        </p:txBody>
      </p:sp>
      <p:sp>
        <p:nvSpPr>
          <p:cNvPr id="20" name="Zástupný text 19">
            <a:extLst>
              <a:ext uri="{FF2B5EF4-FFF2-40B4-BE49-F238E27FC236}">
                <a16:creationId xmlns:a16="http://schemas.microsoft.com/office/drawing/2014/main" id="{A0AC5652-CC53-9F8A-90F2-D48D9853B2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5320" y="5335408"/>
            <a:ext cx="4476750" cy="5863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200"/>
              </a:spcBef>
              <a:buNone/>
              <a:defRPr sz="1600">
                <a:latin typeface="Figtree" pitchFamily="2" charset="0"/>
              </a:defRPr>
            </a:lvl1pPr>
          </a:lstStyle>
          <a:p>
            <a:r>
              <a:rPr lang="cs-CZ" dirty="0"/>
              <a:t>+420 123 456 789</a:t>
            </a:r>
          </a:p>
          <a:p>
            <a:r>
              <a:rPr lang="cs-CZ" dirty="0"/>
              <a:t>jmeno.prijmeni@mzv.gov.cz</a:t>
            </a:r>
          </a:p>
        </p:txBody>
      </p:sp>
      <p:sp>
        <p:nvSpPr>
          <p:cNvPr id="22" name="Zástupný text 21">
            <a:extLst>
              <a:ext uri="{FF2B5EF4-FFF2-40B4-BE49-F238E27FC236}">
                <a16:creationId xmlns:a16="http://schemas.microsoft.com/office/drawing/2014/main" id="{DD1BAC34-BFE5-E20A-E79A-CA2E67628D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5320" y="4869477"/>
            <a:ext cx="4476750" cy="365125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buNone/>
              <a:defRPr sz="1800" b="1">
                <a:latin typeface="Figtree" pitchFamily="2" charset="0"/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5D4A49DC-5E32-550E-CED5-CFC3C35230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" r="63303"/>
          <a:stretch>
            <a:fillRect/>
          </a:stretch>
        </p:blipFill>
        <p:spPr>
          <a:xfrm>
            <a:off x="655320" y="611188"/>
            <a:ext cx="1764000" cy="526316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52C2AA1C-2AF4-1D1F-6D04-5C356BDB306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664" y="369607"/>
            <a:ext cx="1659648" cy="100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82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pro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39" y="450574"/>
            <a:ext cx="10197548" cy="70340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3600" b="1">
                <a:latin typeface="Figtree" pitchFamily="2" charset="0"/>
              </a:defRPr>
            </a:lvl1pPr>
          </a:lstStyle>
          <a:p>
            <a:r>
              <a:rPr lang="cs-CZ" dirty="0"/>
              <a:t>Program akce, prezentace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7140" y="1348547"/>
            <a:ext cx="883539" cy="4495662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 algn="r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None/>
              <a:defRPr sz="1800" b="1">
                <a:solidFill>
                  <a:schemeClr val="accent2"/>
                </a:solidFill>
                <a:latin typeface="Figtree" pitchFamily="2" charset="0"/>
              </a:defRPr>
            </a:lvl1pPr>
            <a:lvl2pPr>
              <a:buClr>
                <a:schemeClr val="accent2"/>
              </a:buClr>
              <a:defRPr sz="1600">
                <a:latin typeface="Figtree" pitchFamily="2" charset="0"/>
              </a:defRPr>
            </a:lvl2pPr>
            <a:lvl3pPr>
              <a:buClr>
                <a:schemeClr val="accent2"/>
              </a:buClr>
              <a:defRPr sz="1400">
                <a:latin typeface="Figtree" pitchFamily="2" charset="0"/>
              </a:defRPr>
            </a:lvl3pPr>
            <a:lvl4pPr>
              <a:defRPr sz="1600">
                <a:latin typeface="Figtree" pitchFamily="2" charset="0"/>
              </a:defRPr>
            </a:lvl4pPr>
            <a:lvl5pPr>
              <a:defRPr sz="1600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Čas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dirty="0"/>
              <a:t>Čas</a:t>
            </a:r>
            <a:br>
              <a:rPr lang="cs-CZ" dirty="0"/>
            </a:br>
            <a:endParaRPr lang="cs-CZ" dirty="0"/>
          </a:p>
          <a:p>
            <a:pPr lvl="0"/>
            <a:endParaRPr lang="cs-CZ" dirty="0"/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A1C9EF65-DA6F-1529-BD87-9E85FBE0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59556" y="0"/>
            <a:ext cx="984250" cy="6858000"/>
          </a:xfrm>
          <a:prstGeom prst="rect">
            <a:avLst/>
          </a:prstGeom>
        </p:spPr>
      </p:pic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2D74336F-B268-7F24-05E6-7FCFD1555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accent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10" name="Grafický objekt 9">
            <a:extLst>
              <a:ext uri="{FF2B5EF4-FFF2-40B4-BE49-F238E27FC236}">
                <a16:creationId xmlns:a16="http://schemas.microsoft.com/office/drawing/2014/main" id="{F57F243C-95A2-F45D-5747-33D70708E60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139" y="6136916"/>
            <a:ext cx="1352550" cy="419100"/>
          </a:xfrm>
          <a:prstGeom prst="rect">
            <a:avLst/>
          </a:prstGeom>
        </p:spPr>
      </p:pic>
      <p:sp>
        <p:nvSpPr>
          <p:cNvPr id="6" name="Zástupný text 5">
            <a:extLst>
              <a:ext uri="{FF2B5EF4-FFF2-40B4-BE49-F238E27FC236}">
                <a16:creationId xmlns:a16="http://schemas.microsoft.com/office/drawing/2014/main" id="{365C9FCC-8C89-0D39-34DD-2DBF9CE02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07672" y="1348546"/>
            <a:ext cx="7945391" cy="4495662"/>
          </a:xfrm>
        </p:spPr>
        <p:txBody>
          <a:bodyPr>
            <a:normAutofit/>
          </a:bodyPr>
          <a:lstStyle>
            <a:lvl1pPr marL="594000" indent="-594000">
              <a:spcAft>
                <a:spcPts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"/>
              <a:defRPr sz="1800">
                <a:latin typeface="Figtree" pitchFamily="2" charset="0"/>
              </a:defRPr>
            </a:lvl1pPr>
          </a:lstStyle>
          <a:p>
            <a:pPr lvl="0"/>
            <a:r>
              <a:rPr lang="cs-CZ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Bod</a:t>
            </a:r>
          </a:p>
          <a:p>
            <a:pPr lvl="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63904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_text 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39" y="450574"/>
            <a:ext cx="10197548" cy="70340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3600" b="1">
                <a:latin typeface="Figtree" pitchFamily="2" charset="0"/>
              </a:defRPr>
            </a:lvl1pPr>
          </a:lstStyle>
          <a:p>
            <a:r>
              <a:rPr lang="cs-CZ" dirty="0"/>
              <a:t>Text nebo text v odrážkách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39" y="1348547"/>
            <a:ext cx="10197548" cy="4495662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2"/>
              </a:buClr>
              <a:defRPr sz="2000">
                <a:latin typeface="Figtree" pitchFamily="2" charset="0"/>
              </a:defRPr>
            </a:lvl1pPr>
            <a:lvl2pPr>
              <a:buClr>
                <a:schemeClr val="accent2"/>
              </a:buClr>
              <a:defRPr sz="1600">
                <a:latin typeface="Figtree" pitchFamily="2" charset="0"/>
              </a:defRPr>
            </a:lvl2pPr>
            <a:lvl3pPr>
              <a:buClr>
                <a:schemeClr val="accent2"/>
              </a:buClr>
              <a:defRPr sz="1400">
                <a:latin typeface="Figtree" pitchFamily="2" charset="0"/>
              </a:defRPr>
            </a:lvl3pPr>
            <a:lvl4pPr>
              <a:defRPr sz="1600">
                <a:latin typeface="Figtree" pitchFamily="2" charset="0"/>
              </a:defRPr>
            </a:lvl4pPr>
            <a:lvl5pPr>
              <a:defRPr sz="1600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1B45F8B-C35B-E363-D6D4-2233C413C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accent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A1C9EF65-DA6F-1529-BD87-9E85FBE0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59556" y="0"/>
            <a:ext cx="984250" cy="6858000"/>
          </a:xfrm>
          <a:prstGeom prst="rect">
            <a:avLst/>
          </a:prstGeom>
        </p:spPr>
      </p:pic>
      <p:pic>
        <p:nvPicPr>
          <p:cNvPr id="9" name="Grafický objekt 8">
            <a:extLst>
              <a:ext uri="{FF2B5EF4-FFF2-40B4-BE49-F238E27FC236}">
                <a16:creationId xmlns:a16="http://schemas.microsoft.com/office/drawing/2014/main" id="{DDA2B366-DF8C-AB7D-A1A9-2841E41F8A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139" y="6136916"/>
            <a:ext cx="13525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8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text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39" y="450574"/>
            <a:ext cx="10197548" cy="70340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3600" b="1">
                <a:latin typeface="Figtree" pitchFamily="2" charset="0"/>
              </a:defRPr>
            </a:lvl1pPr>
          </a:lstStyle>
          <a:p>
            <a:r>
              <a:rPr lang="cs-CZ" dirty="0"/>
              <a:t>Text a fotografie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39" y="1348547"/>
            <a:ext cx="3569284" cy="4495662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2"/>
              </a:buClr>
              <a:defRPr sz="2000">
                <a:latin typeface="Figtree" pitchFamily="2" charset="0"/>
              </a:defRPr>
            </a:lvl1pPr>
            <a:lvl2pPr>
              <a:buClr>
                <a:schemeClr val="accent2"/>
              </a:buClr>
              <a:defRPr sz="1600">
                <a:latin typeface="Figtree" pitchFamily="2" charset="0"/>
              </a:defRPr>
            </a:lvl2pPr>
            <a:lvl3pPr>
              <a:buClr>
                <a:schemeClr val="accent2"/>
              </a:buClr>
              <a:defRPr sz="1400">
                <a:latin typeface="Figtree" pitchFamily="2" charset="0"/>
              </a:defRPr>
            </a:lvl3pPr>
            <a:lvl4pPr>
              <a:defRPr sz="1600">
                <a:latin typeface="Figtree" pitchFamily="2" charset="0"/>
              </a:defRPr>
            </a:lvl4pPr>
            <a:lvl5pPr>
              <a:defRPr sz="1600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A1C9EF65-DA6F-1529-BD87-9E85FBE0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59556" y="0"/>
            <a:ext cx="984250" cy="6858000"/>
          </a:xfrm>
          <a:prstGeom prst="rect">
            <a:avLst/>
          </a:prstGeom>
        </p:spPr>
      </p:pic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C00516B1-43FE-7899-D0FB-BCE34B41A9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31292" y="1347788"/>
            <a:ext cx="6332756" cy="44958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2D74336F-B268-7F24-05E6-7FCFD1555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accent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10" name="Grafický objekt 9">
            <a:extLst>
              <a:ext uri="{FF2B5EF4-FFF2-40B4-BE49-F238E27FC236}">
                <a16:creationId xmlns:a16="http://schemas.microsoft.com/office/drawing/2014/main" id="{F57F243C-95A2-F45D-5747-33D70708E60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139" y="6136916"/>
            <a:ext cx="13525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81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3x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39" y="450574"/>
            <a:ext cx="10197548" cy="70340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3600" b="1">
                <a:latin typeface="Figtree" pitchFamily="2" charset="0"/>
              </a:defRPr>
            </a:lvl1pPr>
          </a:lstStyle>
          <a:p>
            <a:r>
              <a:rPr lang="cs-CZ" dirty="0"/>
              <a:t>Více fotografií</a:t>
            </a:r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A1C9EF65-DA6F-1529-BD87-9E85FBE0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59556" y="0"/>
            <a:ext cx="984250" cy="6858000"/>
          </a:xfrm>
          <a:prstGeom prst="rect">
            <a:avLst/>
          </a:prstGeom>
        </p:spPr>
      </p:pic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C00516B1-43FE-7899-D0FB-BCE34B41A9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7139" y="1347788"/>
            <a:ext cx="6332756" cy="44958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4" name="Zástupný symbol obrázku 4">
            <a:extLst>
              <a:ext uri="{FF2B5EF4-FFF2-40B4-BE49-F238E27FC236}">
                <a16:creationId xmlns:a16="http://schemas.microsoft.com/office/drawing/2014/main" id="{83A25435-3CA1-0CD6-6CC7-2240573562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111779" y="1347788"/>
            <a:ext cx="3552908" cy="208788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11" name="Zástupný symbol obrázku 4">
            <a:extLst>
              <a:ext uri="{FF2B5EF4-FFF2-40B4-BE49-F238E27FC236}">
                <a16:creationId xmlns:a16="http://schemas.microsoft.com/office/drawing/2014/main" id="{A6547C54-5F32-7DD6-6C7B-747C3ACA2E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111779" y="3755708"/>
            <a:ext cx="3552908" cy="208788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12" name="Zástupný symbol pro číslo snímku 5">
            <a:extLst>
              <a:ext uri="{FF2B5EF4-FFF2-40B4-BE49-F238E27FC236}">
                <a16:creationId xmlns:a16="http://schemas.microsoft.com/office/drawing/2014/main" id="{580A7522-AB89-D285-CA56-643A2F4B6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accent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1BF279F9-E71E-B87C-9E64-BB0711E384D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139" y="6136916"/>
            <a:ext cx="13525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93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text obrázek RED">
    <p:bg>
      <p:bgPr>
        <a:gradFill>
          <a:gsLst>
            <a:gs pos="100000">
              <a:schemeClr val="accent2"/>
            </a:gs>
            <a:gs pos="0">
              <a:srgbClr val="CD0917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6C21F6-5FB3-92F9-C2B7-BC3C0572E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7139" y="450574"/>
            <a:ext cx="10197548" cy="70340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3600" b="1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Text a fotografie (inverzně)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976F1D-0943-F31B-E81F-4288F24FC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39" y="1348547"/>
            <a:ext cx="3569284" cy="4495662"/>
          </a:xfrm>
          <a:prstGeom prst="rect">
            <a:avLst/>
          </a:prstGeom>
        </p:spPr>
        <p:txBody>
          <a:bodyPr lIns="0"/>
          <a:lstStyle>
            <a:lvl1pPr>
              <a:buClr>
                <a:schemeClr val="accent1"/>
              </a:buClr>
              <a:defRPr sz="2000">
                <a:solidFill>
                  <a:schemeClr val="bg1"/>
                </a:solidFill>
                <a:latin typeface="Figtree" pitchFamily="2" charset="0"/>
              </a:defRPr>
            </a:lvl1pPr>
            <a:lvl2pPr>
              <a:buClr>
                <a:schemeClr val="accent1"/>
              </a:buClr>
              <a:defRPr sz="1600">
                <a:solidFill>
                  <a:schemeClr val="bg1"/>
                </a:solidFill>
                <a:latin typeface="Figtree" pitchFamily="2" charset="0"/>
              </a:defRPr>
            </a:lvl2pPr>
            <a:lvl3pPr>
              <a:buClr>
                <a:schemeClr val="accent1"/>
              </a:buClr>
              <a:defRPr sz="1400">
                <a:solidFill>
                  <a:schemeClr val="bg1"/>
                </a:solidFill>
                <a:latin typeface="Figtree" pitchFamily="2" charset="0"/>
              </a:defRPr>
            </a:lvl3pPr>
            <a:lvl4pPr>
              <a:defRPr sz="1600">
                <a:latin typeface="Figtree" pitchFamily="2" charset="0"/>
              </a:defRPr>
            </a:lvl4pPr>
            <a:lvl5pPr>
              <a:defRPr sz="1600">
                <a:latin typeface="Figtree" pitchFamily="2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1B45F8B-C35B-E363-D6D4-2233C413C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100" b="0">
                <a:solidFill>
                  <a:schemeClr val="bg1"/>
                </a:solidFill>
                <a:latin typeface="Figtree" pitchFamily="2" charset="0"/>
              </a:defRPr>
            </a:lvl1pPr>
          </a:lstStyle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A1C9EF65-DA6F-1529-BD87-9E85FBE01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59556" y="0"/>
            <a:ext cx="984250" cy="6858000"/>
          </a:xfrm>
          <a:prstGeom prst="rect">
            <a:avLst/>
          </a:prstGeom>
        </p:spPr>
      </p:pic>
      <p:sp>
        <p:nvSpPr>
          <p:cNvPr id="5" name="Zástupný symbol obrázku 4">
            <a:extLst>
              <a:ext uri="{FF2B5EF4-FFF2-40B4-BE49-F238E27FC236}">
                <a16:creationId xmlns:a16="http://schemas.microsoft.com/office/drawing/2014/main" id="{C00516B1-43FE-7899-D0FB-BCE34B41A9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31292" y="1347788"/>
            <a:ext cx="6332756" cy="4495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F6F66683-DBB2-C1F1-02F4-9FC45A970D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139" y="6085282"/>
            <a:ext cx="1337310" cy="52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3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CA9E4C2-D2B8-4F42-A04D-FF4488FEB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B3B70C7-4A61-6984-030E-DEFB069F5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B7C0D57-81BF-D03B-2D47-AAC1209C8C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2AF03F7-3242-24F6-E2DE-76FA63F838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878ECFA-E46B-690C-984E-F4E9EBB365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1B0134-131A-4CFD-A217-8A5CFB2489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424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74" r:id="rId4"/>
    <p:sldLayoutId id="2147483673" r:id="rId5"/>
    <p:sldLayoutId id="2147483650" r:id="rId6"/>
    <p:sldLayoutId id="2147483663" r:id="rId7"/>
    <p:sldLayoutId id="2147483664" r:id="rId8"/>
    <p:sldLayoutId id="2147483668" r:id="rId9"/>
    <p:sldLayoutId id="2147483667" r:id="rId10"/>
    <p:sldLayoutId id="2147483669" r:id="rId11"/>
    <p:sldLayoutId id="2147483675" r:id="rId12"/>
    <p:sldLayoutId id="2147483665" r:id="rId13"/>
    <p:sldLayoutId id="2147483666" r:id="rId14"/>
    <p:sldLayoutId id="2147483670" r:id="rId15"/>
    <p:sldLayoutId id="2147483672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Nadpis 14">
            <a:extLst>
              <a:ext uri="{FF2B5EF4-FFF2-40B4-BE49-F238E27FC236}">
                <a16:creationId xmlns:a16="http://schemas.microsoft.com/office/drawing/2014/main" id="{9907FE02-FA0C-0BA2-9CA2-658326159F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320" y="1229418"/>
            <a:ext cx="7086600" cy="2387600"/>
          </a:xfrm>
        </p:spPr>
        <p:txBody>
          <a:bodyPr anchor="b">
            <a:normAutofit/>
          </a:bodyPr>
          <a:lstStyle/>
          <a:p>
            <a:r>
              <a:rPr lang="cs-CZ" dirty="0"/>
              <a:t>Vzorová prezentace Czech Aid</a:t>
            </a:r>
          </a:p>
        </p:txBody>
      </p:sp>
      <p:sp>
        <p:nvSpPr>
          <p:cNvPr id="16" name="Podnadpis 15">
            <a:extLst>
              <a:ext uri="{FF2B5EF4-FFF2-40B4-BE49-F238E27FC236}">
                <a16:creationId xmlns:a16="http://schemas.microsoft.com/office/drawing/2014/main" id="{A7DF2E8C-497F-AD3C-B737-0513526614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5320" y="3767860"/>
            <a:ext cx="7086600" cy="365125"/>
          </a:xfrm>
        </p:spPr>
        <p:txBody>
          <a:bodyPr>
            <a:normAutofit/>
          </a:bodyPr>
          <a:lstStyle/>
          <a:p>
            <a:r>
              <a:rPr lang="cs-CZ" sz="1900" dirty="0"/>
              <a:t>01/04/2026</a:t>
            </a:r>
          </a:p>
        </p:txBody>
      </p:sp>
      <p:sp>
        <p:nvSpPr>
          <p:cNvPr id="29" name="Zástupný text 28">
            <a:extLst>
              <a:ext uri="{FF2B5EF4-FFF2-40B4-BE49-F238E27FC236}">
                <a16:creationId xmlns:a16="http://schemas.microsoft.com/office/drawing/2014/main" id="{63E80C3D-AB53-7F13-319F-A0B36F6C81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5320" y="5335408"/>
            <a:ext cx="4476750" cy="586348"/>
          </a:xfrm>
        </p:spPr>
        <p:txBody>
          <a:bodyPr>
            <a:normAutofit/>
          </a:bodyPr>
          <a:lstStyle/>
          <a:p>
            <a:r>
              <a:rPr lang="pt-BR" dirty="0"/>
              <a:t>+420 224 182 720</a:t>
            </a:r>
          </a:p>
          <a:p>
            <a:r>
              <a:rPr lang="pt-BR" dirty="0"/>
              <a:t>lukas.svatek@mzv.gov.cz</a:t>
            </a:r>
          </a:p>
          <a:p>
            <a:endParaRPr lang="pt-BR" dirty="0"/>
          </a:p>
          <a:p>
            <a:endParaRPr lang="cs-CZ" dirty="0"/>
          </a:p>
        </p:txBody>
      </p:sp>
      <p:sp>
        <p:nvSpPr>
          <p:cNvPr id="30" name="Zástupný text 29">
            <a:extLst>
              <a:ext uri="{FF2B5EF4-FFF2-40B4-BE49-F238E27FC236}">
                <a16:creationId xmlns:a16="http://schemas.microsoft.com/office/drawing/2014/main" id="{4A3427AB-1AD6-DEE1-18E7-E8E8D03842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5320" y="4869477"/>
            <a:ext cx="4476750" cy="365125"/>
          </a:xfrm>
        </p:spPr>
        <p:txBody>
          <a:bodyPr anchor="b">
            <a:normAutofit/>
          </a:bodyPr>
          <a:lstStyle/>
          <a:p>
            <a:r>
              <a:rPr lang="cs-CZ" dirty="0"/>
              <a:t>Lukáš Svatek</a:t>
            </a:r>
          </a:p>
        </p:txBody>
      </p:sp>
    </p:spTree>
    <p:extLst>
      <p:ext uri="{BB962C8B-B14F-4D97-AF65-F5344CB8AC3E}">
        <p14:creationId xmlns:p14="http://schemas.microsoft.com/office/powerpoint/2010/main" val="1598860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0E245D-DF54-72BE-FF7F-7D6E2625C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Infografika (editovatelná)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08D067E-7C8E-2030-7B45-B5C16BF26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slide </a:t>
            </a:r>
            <a:fld id="{E81B0134-131A-4CFD-A217-8A5CFB24891B}" type="slidenum">
              <a:rPr lang="cs-CZ" smtClean="0"/>
              <a:pPr/>
              <a:t>10</a:t>
            </a:fld>
            <a:endParaRPr lang="cs-CZ" dirty="0"/>
          </a:p>
        </p:txBody>
      </p:sp>
      <p:grpSp>
        <p:nvGrpSpPr>
          <p:cNvPr id="10" name="Grafický objekt 8">
            <a:extLst>
              <a:ext uri="{FF2B5EF4-FFF2-40B4-BE49-F238E27FC236}">
                <a16:creationId xmlns:a16="http://schemas.microsoft.com/office/drawing/2014/main" id="{D7EF7039-71FE-ABD8-1C08-07D21EB07B6B}"/>
              </a:ext>
            </a:extLst>
          </p:cNvPr>
          <p:cNvGrpSpPr/>
          <p:nvPr/>
        </p:nvGrpSpPr>
        <p:grpSpPr>
          <a:xfrm>
            <a:off x="6066278" y="3974641"/>
            <a:ext cx="4178602" cy="772620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11" name="Volný tvar: obrazec 10">
              <a:extLst>
                <a:ext uri="{FF2B5EF4-FFF2-40B4-BE49-F238E27FC236}">
                  <a16:creationId xmlns:a16="http://schemas.microsoft.com/office/drawing/2014/main" id="{7288EFD5-38EB-B5FD-3D3B-07E08B99623C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12" name="Volný tvar: obrazec 11">
              <a:extLst>
                <a:ext uri="{FF2B5EF4-FFF2-40B4-BE49-F238E27FC236}">
                  <a16:creationId xmlns:a16="http://schemas.microsoft.com/office/drawing/2014/main" id="{8FF44EE8-D94D-628E-4056-492AC4F5E0C6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3" name="Volný tvar: obrazec 12">
              <a:extLst>
                <a:ext uri="{FF2B5EF4-FFF2-40B4-BE49-F238E27FC236}">
                  <a16:creationId xmlns:a16="http://schemas.microsoft.com/office/drawing/2014/main" id="{42D41318-C738-6726-499F-0AE836F52E7C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AE16AF20-B1FB-2034-7BAA-D4A97529258E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BD05EACD-5DD7-7A4B-B67F-D08C3FA4AF43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6" name="Volný tvar: obrazec 15">
              <a:extLst>
                <a:ext uri="{FF2B5EF4-FFF2-40B4-BE49-F238E27FC236}">
                  <a16:creationId xmlns:a16="http://schemas.microsoft.com/office/drawing/2014/main" id="{C0BDB4E7-17BA-DFBB-A6EF-B7E76B7127C2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7" name="Volný tvar: obrazec 16">
              <a:extLst>
                <a:ext uri="{FF2B5EF4-FFF2-40B4-BE49-F238E27FC236}">
                  <a16:creationId xmlns:a16="http://schemas.microsoft.com/office/drawing/2014/main" id="{A3943561-6136-B81D-C4A8-D3DF967E5EBB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8" name="Volný tvar: obrazec 17">
              <a:extLst>
                <a:ext uri="{FF2B5EF4-FFF2-40B4-BE49-F238E27FC236}">
                  <a16:creationId xmlns:a16="http://schemas.microsoft.com/office/drawing/2014/main" id="{42C60E1D-160D-4FD3-92B3-993F54E5FA45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9" name="Volný tvar: obrazec 18">
              <a:extLst>
                <a:ext uri="{FF2B5EF4-FFF2-40B4-BE49-F238E27FC236}">
                  <a16:creationId xmlns:a16="http://schemas.microsoft.com/office/drawing/2014/main" id="{61C851B2-5279-1567-B82F-3DE31A160013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0" name="Volný tvar: obrazec 19">
              <a:extLst>
                <a:ext uri="{FF2B5EF4-FFF2-40B4-BE49-F238E27FC236}">
                  <a16:creationId xmlns:a16="http://schemas.microsoft.com/office/drawing/2014/main" id="{35CA6DE8-CC37-4942-8599-C175ACD6F84E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</p:grpSp>
      <p:sp>
        <p:nvSpPr>
          <p:cNvPr id="21" name="Zástupný obsah 2">
            <a:extLst>
              <a:ext uri="{FF2B5EF4-FFF2-40B4-BE49-F238E27FC236}">
                <a16:creationId xmlns:a16="http://schemas.microsoft.com/office/drawing/2014/main" id="{DE9A736E-4AF1-EE6F-C1AF-08ADD6E4F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39" y="1348547"/>
            <a:ext cx="3569284" cy="4495662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cs-CZ" dirty="0"/>
              <a:t>Odstavcový text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elit, sed do </a:t>
            </a:r>
            <a:r>
              <a:rPr lang="cs-CZ" dirty="0" err="1"/>
              <a:t>eiusmod</a:t>
            </a:r>
            <a:r>
              <a:rPr lang="cs-CZ" dirty="0"/>
              <a:t>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>
              <a:buClr>
                <a:schemeClr val="accent1"/>
              </a:buClr>
            </a:pPr>
            <a:r>
              <a:rPr lang="cs-CZ" b="1" dirty="0">
                <a:solidFill>
                  <a:schemeClr val="accent1"/>
                </a:solidFill>
              </a:rPr>
              <a:t>Řada 1</a:t>
            </a:r>
          </a:p>
          <a:p>
            <a:pPr lvl="1">
              <a:buClr>
                <a:schemeClr val="accent1"/>
              </a:buClr>
            </a:pPr>
            <a:r>
              <a:rPr lang="cs-CZ" dirty="0"/>
              <a:t>Text v odrážkách</a:t>
            </a:r>
          </a:p>
          <a:p>
            <a:pPr lvl="1">
              <a:buClr>
                <a:schemeClr val="accent1"/>
              </a:buClr>
            </a:pPr>
            <a:r>
              <a:rPr lang="cs-CZ" dirty="0"/>
              <a:t>Text v odrážkách</a:t>
            </a:r>
          </a:p>
          <a:p>
            <a:r>
              <a:rPr lang="cs-CZ" b="1" dirty="0">
                <a:solidFill>
                  <a:schemeClr val="accent2"/>
                </a:solidFill>
              </a:rPr>
              <a:t>Řada 2</a:t>
            </a:r>
          </a:p>
          <a:p>
            <a:pPr lvl="1"/>
            <a:r>
              <a:rPr lang="cs-CZ" dirty="0"/>
              <a:t>Text v odrážkách</a:t>
            </a:r>
          </a:p>
          <a:p>
            <a:pPr lvl="1"/>
            <a:r>
              <a:rPr lang="cs-CZ" dirty="0"/>
              <a:t>Text v odrážkách</a:t>
            </a:r>
          </a:p>
        </p:txBody>
      </p:sp>
      <p:grpSp>
        <p:nvGrpSpPr>
          <p:cNvPr id="22" name="Grafický objekt 8">
            <a:extLst>
              <a:ext uri="{FF2B5EF4-FFF2-40B4-BE49-F238E27FC236}">
                <a16:creationId xmlns:a16="http://schemas.microsoft.com/office/drawing/2014/main" id="{E046C612-AE2B-844D-35FD-DA2432FB85FF}"/>
              </a:ext>
            </a:extLst>
          </p:cNvPr>
          <p:cNvGrpSpPr/>
          <p:nvPr/>
        </p:nvGrpSpPr>
        <p:grpSpPr>
          <a:xfrm>
            <a:off x="6066278" y="2704948"/>
            <a:ext cx="4178602" cy="772620"/>
            <a:chOff x="3004185" y="1841116"/>
            <a:chExt cx="4534109" cy="838353"/>
          </a:xfrm>
          <a:solidFill>
            <a:srgbClr val="EDEDED"/>
          </a:solidFill>
        </p:grpSpPr>
        <p:sp>
          <p:nvSpPr>
            <p:cNvPr id="23" name="Volný tvar: obrazec 22">
              <a:extLst>
                <a:ext uri="{FF2B5EF4-FFF2-40B4-BE49-F238E27FC236}">
                  <a16:creationId xmlns:a16="http://schemas.microsoft.com/office/drawing/2014/main" id="{56946D84-D7D2-C1E2-DAA0-8E0208C58688}"/>
                </a:ext>
              </a:extLst>
            </p:cNvPr>
            <p:cNvSpPr/>
            <p:nvPr/>
          </p:nvSpPr>
          <p:spPr>
            <a:xfrm>
              <a:off x="3004185" y="1841116"/>
              <a:ext cx="370949" cy="838353"/>
            </a:xfrm>
            <a:custGeom>
              <a:avLst/>
              <a:gdLst>
                <a:gd name="connsiteX0" fmla="*/ 226996 w 370949"/>
                <a:gd name="connsiteY0" fmla="*/ 173220 h 838353"/>
                <a:gd name="connsiteX1" fmla="*/ 277073 w 370949"/>
                <a:gd name="connsiteY1" fmla="*/ 91631 h 838353"/>
                <a:gd name="connsiteX2" fmla="*/ 185442 w 370949"/>
                <a:gd name="connsiteY2" fmla="*/ 0 h 838353"/>
                <a:gd name="connsiteX3" fmla="*/ 93811 w 370949"/>
                <a:gd name="connsiteY3" fmla="*/ 91631 h 838353"/>
                <a:gd name="connsiteX4" fmla="*/ 143888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6996" y="173220"/>
                  </a:moveTo>
                  <a:cubicBezTo>
                    <a:pt x="256659" y="158091"/>
                    <a:pt x="277073" y="127239"/>
                    <a:pt x="277073" y="91631"/>
                  </a:cubicBezTo>
                  <a:cubicBezTo>
                    <a:pt x="277073" y="41026"/>
                    <a:pt x="236047" y="0"/>
                    <a:pt x="185442" y="0"/>
                  </a:cubicBezTo>
                  <a:cubicBezTo>
                    <a:pt x="134837" y="0"/>
                    <a:pt x="93811" y="41026"/>
                    <a:pt x="93811" y="91631"/>
                  </a:cubicBezTo>
                  <a:cubicBezTo>
                    <a:pt x="93811" y="127239"/>
                    <a:pt x="114159" y="158025"/>
                    <a:pt x="143888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 dirty="0"/>
            </a:p>
          </p:txBody>
        </p:sp>
        <p:sp>
          <p:nvSpPr>
            <p:cNvPr id="24" name="Volný tvar: obrazec 23">
              <a:extLst>
                <a:ext uri="{FF2B5EF4-FFF2-40B4-BE49-F238E27FC236}">
                  <a16:creationId xmlns:a16="http://schemas.microsoft.com/office/drawing/2014/main" id="{E735FB22-3607-4ABE-5503-2508993DE0DD}"/>
                </a:ext>
              </a:extLst>
            </p:cNvPr>
            <p:cNvSpPr/>
            <p:nvPr/>
          </p:nvSpPr>
          <p:spPr>
            <a:xfrm>
              <a:off x="3466699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88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5" name="Volný tvar: obrazec 24">
              <a:extLst>
                <a:ext uri="{FF2B5EF4-FFF2-40B4-BE49-F238E27FC236}">
                  <a16:creationId xmlns:a16="http://schemas.microsoft.com/office/drawing/2014/main" id="{2D1E08FE-D00F-E26B-0B1B-56F72E8825CE}"/>
                </a:ext>
              </a:extLst>
            </p:cNvPr>
            <p:cNvSpPr/>
            <p:nvPr/>
          </p:nvSpPr>
          <p:spPr>
            <a:xfrm>
              <a:off x="3929280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6" name="Volný tvar: obrazec 25">
              <a:extLst>
                <a:ext uri="{FF2B5EF4-FFF2-40B4-BE49-F238E27FC236}">
                  <a16:creationId xmlns:a16="http://schemas.microsoft.com/office/drawing/2014/main" id="{F3F47518-E3A8-8C15-C53F-68DB085DF15C}"/>
                </a:ext>
              </a:extLst>
            </p:cNvPr>
            <p:cNvSpPr/>
            <p:nvPr/>
          </p:nvSpPr>
          <p:spPr>
            <a:xfrm>
              <a:off x="4391860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5 w 370949"/>
                <a:gd name="connsiteY9" fmla="*/ 454653 h 838353"/>
                <a:gd name="connsiteX10" fmla="*/ 79805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7 w 370949"/>
                <a:gd name="connsiteY16" fmla="*/ 798385 h 838353"/>
                <a:gd name="connsiteX17" fmla="*/ 176787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7" y="820450"/>
                    <a:pt x="176787" y="798385"/>
                  </a:cubicBezTo>
                  <a:lnTo>
                    <a:pt x="176787" y="519726"/>
                  </a:lnTo>
                  <a:cubicBezTo>
                    <a:pt x="176787" y="514507"/>
                    <a:pt x="181544" y="510345"/>
                    <a:pt x="186895" y="511270"/>
                  </a:cubicBezTo>
                  <a:cubicBezTo>
                    <a:pt x="191123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7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1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7" name="Volný tvar: obrazec 26">
              <a:extLst>
                <a:ext uri="{FF2B5EF4-FFF2-40B4-BE49-F238E27FC236}">
                  <a16:creationId xmlns:a16="http://schemas.microsoft.com/office/drawing/2014/main" id="{3C413AFD-94E2-A896-6852-C28733DDDC10}"/>
                </a:ext>
              </a:extLst>
            </p:cNvPr>
            <p:cNvSpPr/>
            <p:nvPr/>
          </p:nvSpPr>
          <p:spPr>
            <a:xfrm>
              <a:off x="4854441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3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3 w 371015"/>
                <a:gd name="connsiteY16" fmla="*/ 798385 h 838353"/>
                <a:gd name="connsiteX17" fmla="*/ 176853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0 w 371015"/>
                <a:gd name="connsiteY26" fmla="*/ 310171 h 838353"/>
                <a:gd name="connsiteX27" fmla="*/ 291210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87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3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0" y="305877"/>
                    <a:pt x="291210" y="310171"/>
                  </a:cubicBezTo>
                  <a:lnTo>
                    <a:pt x="291210" y="454653"/>
                  </a:lnTo>
                  <a:cubicBezTo>
                    <a:pt x="291210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2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8" name="Volný tvar: obrazec 27">
              <a:extLst>
                <a:ext uri="{FF2B5EF4-FFF2-40B4-BE49-F238E27FC236}">
                  <a16:creationId xmlns:a16="http://schemas.microsoft.com/office/drawing/2014/main" id="{CDD74CCA-109A-CF4E-CE4F-38B82432924D}"/>
                </a:ext>
              </a:extLst>
            </p:cNvPr>
            <p:cNvSpPr/>
            <p:nvPr/>
          </p:nvSpPr>
          <p:spPr>
            <a:xfrm>
              <a:off x="5317021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4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6 w 371081"/>
                <a:gd name="connsiteY9" fmla="*/ 454653 h 838353"/>
                <a:gd name="connsiteX10" fmla="*/ 79806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2000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9" name="Volný tvar: obrazec 28">
              <a:extLst>
                <a:ext uri="{FF2B5EF4-FFF2-40B4-BE49-F238E27FC236}">
                  <a16:creationId xmlns:a16="http://schemas.microsoft.com/office/drawing/2014/main" id="{E351B2B6-7C75-A057-4F85-D1539DAACC26}"/>
                </a:ext>
              </a:extLst>
            </p:cNvPr>
            <p:cNvSpPr/>
            <p:nvPr/>
          </p:nvSpPr>
          <p:spPr>
            <a:xfrm>
              <a:off x="5779602" y="1841116"/>
              <a:ext cx="370949" cy="838353"/>
            </a:xfrm>
            <a:custGeom>
              <a:avLst/>
              <a:gdLst>
                <a:gd name="connsiteX0" fmla="*/ 227062 w 370949"/>
                <a:gd name="connsiteY0" fmla="*/ 173220 h 838353"/>
                <a:gd name="connsiteX1" fmla="*/ 277139 w 370949"/>
                <a:gd name="connsiteY1" fmla="*/ 91631 h 838353"/>
                <a:gd name="connsiteX2" fmla="*/ 185508 w 370949"/>
                <a:gd name="connsiteY2" fmla="*/ 0 h 838353"/>
                <a:gd name="connsiteX3" fmla="*/ 93877 w 370949"/>
                <a:gd name="connsiteY3" fmla="*/ 91631 h 838353"/>
                <a:gd name="connsiteX4" fmla="*/ 143954 w 370949"/>
                <a:gd name="connsiteY4" fmla="*/ 173220 h 838353"/>
                <a:gd name="connsiteX5" fmla="*/ 0 w 370949"/>
                <a:gd name="connsiteY5" fmla="*/ 328603 h 838353"/>
                <a:gd name="connsiteX6" fmla="*/ 0 w 370949"/>
                <a:gd name="connsiteY6" fmla="*/ 454653 h 838353"/>
                <a:gd name="connsiteX7" fmla="*/ 39903 w 370949"/>
                <a:gd name="connsiteY7" fmla="*/ 494556 h 838353"/>
                <a:gd name="connsiteX8" fmla="*/ 39903 w 370949"/>
                <a:gd name="connsiteY8" fmla="*/ 494556 h 838353"/>
                <a:gd name="connsiteX9" fmla="*/ 79806 w 370949"/>
                <a:gd name="connsiteY9" fmla="*/ 454653 h 838353"/>
                <a:gd name="connsiteX10" fmla="*/ 79806 w 370949"/>
                <a:gd name="connsiteY10" fmla="*/ 309642 h 838353"/>
                <a:gd name="connsiteX11" fmla="*/ 89847 w 370949"/>
                <a:gd name="connsiteY11" fmla="*/ 301120 h 838353"/>
                <a:gd name="connsiteX12" fmla="*/ 96982 w 370949"/>
                <a:gd name="connsiteY12" fmla="*/ 310039 h 838353"/>
                <a:gd name="connsiteX13" fmla="*/ 96982 w 370949"/>
                <a:gd name="connsiteY13" fmla="*/ 798385 h 838353"/>
                <a:gd name="connsiteX14" fmla="*/ 136885 w 370949"/>
                <a:gd name="connsiteY14" fmla="*/ 838287 h 838353"/>
                <a:gd name="connsiteX15" fmla="*/ 136885 w 370949"/>
                <a:gd name="connsiteY15" fmla="*/ 838287 h 838353"/>
                <a:gd name="connsiteX16" fmla="*/ 176788 w 370949"/>
                <a:gd name="connsiteY16" fmla="*/ 798385 h 838353"/>
                <a:gd name="connsiteX17" fmla="*/ 176788 w 370949"/>
                <a:gd name="connsiteY17" fmla="*/ 519726 h 838353"/>
                <a:gd name="connsiteX18" fmla="*/ 186895 w 370949"/>
                <a:gd name="connsiteY18" fmla="*/ 511270 h 838353"/>
                <a:gd name="connsiteX19" fmla="*/ 194030 w 370949"/>
                <a:gd name="connsiteY19" fmla="*/ 520255 h 838353"/>
                <a:gd name="connsiteX20" fmla="*/ 194030 w 370949"/>
                <a:gd name="connsiteY20" fmla="*/ 798451 h 838353"/>
                <a:gd name="connsiteX21" fmla="*/ 233933 w 370949"/>
                <a:gd name="connsiteY21" fmla="*/ 838353 h 838353"/>
                <a:gd name="connsiteX22" fmla="*/ 233933 w 370949"/>
                <a:gd name="connsiteY22" fmla="*/ 838353 h 838353"/>
                <a:gd name="connsiteX23" fmla="*/ 273836 w 370949"/>
                <a:gd name="connsiteY23" fmla="*/ 798451 h 838353"/>
                <a:gd name="connsiteX24" fmla="*/ 273836 w 370949"/>
                <a:gd name="connsiteY24" fmla="*/ 309642 h 838353"/>
                <a:gd name="connsiteX25" fmla="*/ 283943 w 370949"/>
                <a:gd name="connsiteY25" fmla="*/ 301186 h 838353"/>
                <a:gd name="connsiteX26" fmla="*/ 291144 w 370949"/>
                <a:gd name="connsiteY26" fmla="*/ 310171 h 838353"/>
                <a:gd name="connsiteX27" fmla="*/ 291144 w 370949"/>
                <a:gd name="connsiteY27" fmla="*/ 454653 h 838353"/>
                <a:gd name="connsiteX28" fmla="*/ 331047 w 370949"/>
                <a:gd name="connsiteY28" fmla="*/ 494556 h 838353"/>
                <a:gd name="connsiteX29" fmla="*/ 331047 w 370949"/>
                <a:gd name="connsiteY29" fmla="*/ 494556 h 838353"/>
                <a:gd name="connsiteX30" fmla="*/ 370950 w 370949"/>
                <a:gd name="connsiteY30" fmla="*/ 454653 h 838353"/>
                <a:gd name="connsiteX31" fmla="*/ 370950 w 370949"/>
                <a:gd name="connsiteY31" fmla="*/ 328603 h 838353"/>
                <a:gd name="connsiteX32" fmla="*/ 226996 w 370949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0949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5" y="301781"/>
                    <a:pt x="96982" y="305811"/>
                    <a:pt x="96982" y="310039"/>
                  </a:cubicBezTo>
                  <a:lnTo>
                    <a:pt x="96982" y="798385"/>
                  </a:lnTo>
                  <a:cubicBezTo>
                    <a:pt x="96982" y="820384"/>
                    <a:pt x="114819" y="838287"/>
                    <a:pt x="136885" y="838287"/>
                  </a:cubicBezTo>
                  <a:lnTo>
                    <a:pt x="136885" y="838287"/>
                  </a:lnTo>
                  <a:cubicBezTo>
                    <a:pt x="158884" y="838287"/>
                    <a:pt x="176788" y="820450"/>
                    <a:pt x="176788" y="798385"/>
                  </a:cubicBezTo>
                  <a:lnTo>
                    <a:pt x="176788" y="519726"/>
                  </a:lnTo>
                  <a:cubicBezTo>
                    <a:pt x="176788" y="514507"/>
                    <a:pt x="181544" y="510345"/>
                    <a:pt x="186895" y="511270"/>
                  </a:cubicBezTo>
                  <a:cubicBezTo>
                    <a:pt x="191124" y="511997"/>
                    <a:pt x="194030" y="515961"/>
                    <a:pt x="194030" y="520255"/>
                  </a:cubicBezTo>
                  <a:lnTo>
                    <a:pt x="194030" y="798451"/>
                  </a:lnTo>
                  <a:cubicBezTo>
                    <a:pt x="194030" y="820450"/>
                    <a:pt x="211868" y="838353"/>
                    <a:pt x="233933" y="838353"/>
                  </a:cubicBezTo>
                  <a:lnTo>
                    <a:pt x="233933" y="838353"/>
                  </a:lnTo>
                  <a:cubicBezTo>
                    <a:pt x="255932" y="838353"/>
                    <a:pt x="273836" y="820516"/>
                    <a:pt x="273836" y="798451"/>
                  </a:cubicBezTo>
                  <a:lnTo>
                    <a:pt x="273836" y="309642"/>
                  </a:lnTo>
                  <a:cubicBezTo>
                    <a:pt x="273836" y="304423"/>
                    <a:pt x="278526" y="300261"/>
                    <a:pt x="283943" y="301186"/>
                  </a:cubicBezTo>
                  <a:cubicBezTo>
                    <a:pt x="288172" y="301913"/>
                    <a:pt x="291144" y="305877"/>
                    <a:pt x="291144" y="310171"/>
                  </a:cubicBezTo>
                  <a:lnTo>
                    <a:pt x="291144" y="454653"/>
                  </a:lnTo>
                  <a:cubicBezTo>
                    <a:pt x="291144" y="476652"/>
                    <a:pt x="308982" y="494556"/>
                    <a:pt x="331047" y="494556"/>
                  </a:cubicBezTo>
                  <a:lnTo>
                    <a:pt x="331047" y="494556"/>
                  </a:lnTo>
                  <a:cubicBezTo>
                    <a:pt x="353046" y="494556"/>
                    <a:pt x="370950" y="476719"/>
                    <a:pt x="370950" y="454653"/>
                  </a:cubicBezTo>
                  <a:lnTo>
                    <a:pt x="370950" y="328603"/>
                  </a:lnTo>
                  <a:cubicBezTo>
                    <a:pt x="370950" y="246551"/>
                    <a:pt x="307528" y="179364"/>
                    <a:pt x="226996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30" name="Volný tvar: obrazec 29">
              <a:extLst>
                <a:ext uri="{FF2B5EF4-FFF2-40B4-BE49-F238E27FC236}">
                  <a16:creationId xmlns:a16="http://schemas.microsoft.com/office/drawing/2014/main" id="{E1D49801-E058-44C8-E097-7A704D2ABAE7}"/>
                </a:ext>
              </a:extLst>
            </p:cNvPr>
            <p:cNvSpPr/>
            <p:nvPr/>
          </p:nvSpPr>
          <p:spPr>
            <a:xfrm>
              <a:off x="6242183" y="1841116"/>
              <a:ext cx="371015" cy="838353"/>
            </a:xfrm>
            <a:custGeom>
              <a:avLst/>
              <a:gdLst>
                <a:gd name="connsiteX0" fmla="*/ 227062 w 371015"/>
                <a:gd name="connsiteY0" fmla="*/ 173220 h 838353"/>
                <a:gd name="connsiteX1" fmla="*/ 277139 w 371015"/>
                <a:gd name="connsiteY1" fmla="*/ 91631 h 838353"/>
                <a:gd name="connsiteX2" fmla="*/ 185508 w 371015"/>
                <a:gd name="connsiteY2" fmla="*/ 0 h 838353"/>
                <a:gd name="connsiteX3" fmla="*/ 93877 w 371015"/>
                <a:gd name="connsiteY3" fmla="*/ 91631 h 838353"/>
                <a:gd name="connsiteX4" fmla="*/ 143954 w 371015"/>
                <a:gd name="connsiteY4" fmla="*/ 173220 h 838353"/>
                <a:gd name="connsiteX5" fmla="*/ 0 w 371015"/>
                <a:gd name="connsiteY5" fmla="*/ 328603 h 838353"/>
                <a:gd name="connsiteX6" fmla="*/ 0 w 371015"/>
                <a:gd name="connsiteY6" fmla="*/ 454653 h 838353"/>
                <a:gd name="connsiteX7" fmla="*/ 39903 w 371015"/>
                <a:gd name="connsiteY7" fmla="*/ 494556 h 838353"/>
                <a:gd name="connsiteX8" fmla="*/ 39903 w 371015"/>
                <a:gd name="connsiteY8" fmla="*/ 494556 h 838353"/>
                <a:gd name="connsiteX9" fmla="*/ 79805 w 371015"/>
                <a:gd name="connsiteY9" fmla="*/ 454653 h 838353"/>
                <a:gd name="connsiteX10" fmla="*/ 79805 w 371015"/>
                <a:gd name="connsiteY10" fmla="*/ 309642 h 838353"/>
                <a:gd name="connsiteX11" fmla="*/ 89847 w 371015"/>
                <a:gd name="connsiteY11" fmla="*/ 301120 h 838353"/>
                <a:gd name="connsiteX12" fmla="*/ 97048 w 371015"/>
                <a:gd name="connsiteY12" fmla="*/ 310039 h 838353"/>
                <a:gd name="connsiteX13" fmla="*/ 97048 w 371015"/>
                <a:gd name="connsiteY13" fmla="*/ 798385 h 838353"/>
                <a:gd name="connsiteX14" fmla="*/ 136951 w 371015"/>
                <a:gd name="connsiteY14" fmla="*/ 838287 h 838353"/>
                <a:gd name="connsiteX15" fmla="*/ 136951 w 371015"/>
                <a:gd name="connsiteY15" fmla="*/ 838287 h 838353"/>
                <a:gd name="connsiteX16" fmla="*/ 176854 w 371015"/>
                <a:gd name="connsiteY16" fmla="*/ 798385 h 838353"/>
                <a:gd name="connsiteX17" fmla="*/ 176854 w 371015"/>
                <a:gd name="connsiteY17" fmla="*/ 519726 h 838353"/>
                <a:gd name="connsiteX18" fmla="*/ 186961 w 371015"/>
                <a:gd name="connsiteY18" fmla="*/ 511270 h 838353"/>
                <a:gd name="connsiteX19" fmla="*/ 194096 w 371015"/>
                <a:gd name="connsiteY19" fmla="*/ 520255 h 838353"/>
                <a:gd name="connsiteX20" fmla="*/ 194096 w 371015"/>
                <a:gd name="connsiteY20" fmla="*/ 798451 h 838353"/>
                <a:gd name="connsiteX21" fmla="*/ 233999 w 371015"/>
                <a:gd name="connsiteY21" fmla="*/ 838353 h 838353"/>
                <a:gd name="connsiteX22" fmla="*/ 233999 w 371015"/>
                <a:gd name="connsiteY22" fmla="*/ 838353 h 838353"/>
                <a:gd name="connsiteX23" fmla="*/ 273902 w 371015"/>
                <a:gd name="connsiteY23" fmla="*/ 798451 h 838353"/>
                <a:gd name="connsiteX24" fmla="*/ 273902 w 371015"/>
                <a:gd name="connsiteY24" fmla="*/ 309642 h 838353"/>
                <a:gd name="connsiteX25" fmla="*/ 284009 w 371015"/>
                <a:gd name="connsiteY25" fmla="*/ 301186 h 838353"/>
                <a:gd name="connsiteX26" fmla="*/ 291211 w 371015"/>
                <a:gd name="connsiteY26" fmla="*/ 310171 h 838353"/>
                <a:gd name="connsiteX27" fmla="*/ 291211 w 371015"/>
                <a:gd name="connsiteY27" fmla="*/ 454653 h 838353"/>
                <a:gd name="connsiteX28" fmla="*/ 331113 w 371015"/>
                <a:gd name="connsiteY28" fmla="*/ 494556 h 838353"/>
                <a:gd name="connsiteX29" fmla="*/ 331113 w 371015"/>
                <a:gd name="connsiteY29" fmla="*/ 494556 h 838353"/>
                <a:gd name="connsiteX30" fmla="*/ 371016 w 371015"/>
                <a:gd name="connsiteY30" fmla="*/ 454653 h 838353"/>
                <a:gd name="connsiteX31" fmla="*/ 371016 w 371015"/>
                <a:gd name="connsiteY31" fmla="*/ 328603 h 838353"/>
                <a:gd name="connsiteX32" fmla="*/ 227062 w 371015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5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5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1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09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2" y="173220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31" name="Volný tvar: obrazec 30">
              <a:extLst>
                <a:ext uri="{FF2B5EF4-FFF2-40B4-BE49-F238E27FC236}">
                  <a16:creationId xmlns:a16="http://schemas.microsoft.com/office/drawing/2014/main" id="{F3E64F25-D043-5A9F-FCA6-8054B9C21019}"/>
                </a:ext>
              </a:extLst>
            </p:cNvPr>
            <p:cNvSpPr/>
            <p:nvPr/>
          </p:nvSpPr>
          <p:spPr>
            <a:xfrm>
              <a:off x="6704697" y="1841116"/>
              <a:ext cx="371081" cy="838353"/>
            </a:xfrm>
            <a:custGeom>
              <a:avLst/>
              <a:gdLst>
                <a:gd name="connsiteX0" fmla="*/ 227062 w 371081"/>
                <a:gd name="connsiteY0" fmla="*/ 173220 h 838353"/>
                <a:gd name="connsiteX1" fmla="*/ 277139 w 371081"/>
                <a:gd name="connsiteY1" fmla="*/ 91631 h 838353"/>
                <a:gd name="connsiteX2" fmla="*/ 185508 w 371081"/>
                <a:gd name="connsiteY2" fmla="*/ 0 h 838353"/>
                <a:gd name="connsiteX3" fmla="*/ 93877 w 371081"/>
                <a:gd name="connsiteY3" fmla="*/ 91631 h 838353"/>
                <a:gd name="connsiteX4" fmla="*/ 143953 w 371081"/>
                <a:gd name="connsiteY4" fmla="*/ 173220 h 838353"/>
                <a:gd name="connsiteX5" fmla="*/ 0 w 371081"/>
                <a:gd name="connsiteY5" fmla="*/ 328603 h 838353"/>
                <a:gd name="connsiteX6" fmla="*/ 0 w 371081"/>
                <a:gd name="connsiteY6" fmla="*/ 454653 h 838353"/>
                <a:gd name="connsiteX7" fmla="*/ 39903 w 371081"/>
                <a:gd name="connsiteY7" fmla="*/ 494556 h 838353"/>
                <a:gd name="connsiteX8" fmla="*/ 39903 w 371081"/>
                <a:gd name="connsiteY8" fmla="*/ 494556 h 838353"/>
                <a:gd name="connsiteX9" fmla="*/ 79805 w 371081"/>
                <a:gd name="connsiteY9" fmla="*/ 454653 h 838353"/>
                <a:gd name="connsiteX10" fmla="*/ 79805 w 371081"/>
                <a:gd name="connsiteY10" fmla="*/ 309642 h 838353"/>
                <a:gd name="connsiteX11" fmla="*/ 89847 w 371081"/>
                <a:gd name="connsiteY11" fmla="*/ 301120 h 838353"/>
                <a:gd name="connsiteX12" fmla="*/ 97048 w 371081"/>
                <a:gd name="connsiteY12" fmla="*/ 310039 h 838353"/>
                <a:gd name="connsiteX13" fmla="*/ 97048 w 371081"/>
                <a:gd name="connsiteY13" fmla="*/ 798385 h 838353"/>
                <a:gd name="connsiteX14" fmla="*/ 136951 w 371081"/>
                <a:gd name="connsiteY14" fmla="*/ 838287 h 838353"/>
                <a:gd name="connsiteX15" fmla="*/ 136951 w 371081"/>
                <a:gd name="connsiteY15" fmla="*/ 838287 h 838353"/>
                <a:gd name="connsiteX16" fmla="*/ 176853 w 371081"/>
                <a:gd name="connsiteY16" fmla="*/ 798385 h 838353"/>
                <a:gd name="connsiteX17" fmla="*/ 176853 w 371081"/>
                <a:gd name="connsiteY17" fmla="*/ 519726 h 838353"/>
                <a:gd name="connsiteX18" fmla="*/ 187027 w 371081"/>
                <a:gd name="connsiteY18" fmla="*/ 511270 h 838353"/>
                <a:gd name="connsiteX19" fmla="*/ 194162 w 371081"/>
                <a:gd name="connsiteY19" fmla="*/ 520255 h 838353"/>
                <a:gd name="connsiteX20" fmla="*/ 194162 w 371081"/>
                <a:gd name="connsiteY20" fmla="*/ 798451 h 838353"/>
                <a:gd name="connsiteX21" fmla="*/ 234065 w 371081"/>
                <a:gd name="connsiteY21" fmla="*/ 838353 h 838353"/>
                <a:gd name="connsiteX22" fmla="*/ 234065 w 371081"/>
                <a:gd name="connsiteY22" fmla="*/ 838353 h 838353"/>
                <a:gd name="connsiteX23" fmla="*/ 273968 w 371081"/>
                <a:gd name="connsiteY23" fmla="*/ 798451 h 838353"/>
                <a:gd name="connsiteX24" fmla="*/ 273968 w 371081"/>
                <a:gd name="connsiteY24" fmla="*/ 309642 h 838353"/>
                <a:gd name="connsiteX25" fmla="*/ 284076 w 371081"/>
                <a:gd name="connsiteY25" fmla="*/ 301186 h 838353"/>
                <a:gd name="connsiteX26" fmla="*/ 291276 w 371081"/>
                <a:gd name="connsiteY26" fmla="*/ 310171 h 838353"/>
                <a:gd name="connsiteX27" fmla="*/ 291276 w 371081"/>
                <a:gd name="connsiteY27" fmla="*/ 454653 h 838353"/>
                <a:gd name="connsiteX28" fmla="*/ 331179 w 371081"/>
                <a:gd name="connsiteY28" fmla="*/ 494556 h 838353"/>
                <a:gd name="connsiteX29" fmla="*/ 331179 w 371081"/>
                <a:gd name="connsiteY29" fmla="*/ 494556 h 838353"/>
                <a:gd name="connsiteX30" fmla="*/ 371082 w 371081"/>
                <a:gd name="connsiteY30" fmla="*/ 454653 h 838353"/>
                <a:gd name="connsiteX31" fmla="*/ 371082 w 371081"/>
                <a:gd name="connsiteY31" fmla="*/ 328603 h 838353"/>
                <a:gd name="connsiteX32" fmla="*/ 227128 w 371081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81" h="838353">
                  <a:moveTo>
                    <a:pt x="227062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3" y="173220"/>
                  </a:cubicBezTo>
                  <a:cubicBezTo>
                    <a:pt x="63421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5" y="476719"/>
                    <a:pt x="79805" y="454653"/>
                  </a:cubicBezTo>
                  <a:lnTo>
                    <a:pt x="79805" y="309642"/>
                  </a:lnTo>
                  <a:cubicBezTo>
                    <a:pt x="79805" y="304423"/>
                    <a:pt x="84496" y="300261"/>
                    <a:pt x="89847" y="301120"/>
                  </a:cubicBezTo>
                  <a:cubicBezTo>
                    <a:pt x="94075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3" y="820450"/>
                    <a:pt x="176853" y="798385"/>
                  </a:cubicBezTo>
                  <a:lnTo>
                    <a:pt x="176853" y="519726"/>
                  </a:lnTo>
                  <a:cubicBezTo>
                    <a:pt x="176853" y="514507"/>
                    <a:pt x="181610" y="510345"/>
                    <a:pt x="187027" y="511270"/>
                  </a:cubicBezTo>
                  <a:cubicBezTo>
                    <a:pt x="191256" y="511997"/>
                    <a:pt x="194162" y="515961"/>
                    <a:pt x="194162" y="520255"/>
                  </a:cubicBezTo>
                  <a:lnTo>
                    <a:pt x="194162" y="798451"/>
                  </a:lnTo>
                  <a:cubicBezTo>
                    <a:pt x="194162" y="820450"/>
                    <a:pt x="211999" y="838353"/>
                    <a:pt x="234065" y="838353"/>
                  </a:cubicBezTo>
                  <a:lnTo>
                    <a:pt x="234065" y="838353"/>
                  </a:lnTo>
                  <a:cubicBezTo>
                    <a:pt x="256064" y="838353"/>
                    <a:pt x="273968" y="820516"/>
                    <a:pt x="273968" y="798451"/>
                  </a:cubicBezTo>
                  <a:lnTo>
                    <a:pt x="273968" y="309642"/>
                  </a:lnTo>
                  <a:cubicBezTo>
                    <a:pt x="273968" y="304423"/>
                    <a:pt x="278658" y="300261"/>
                    <a:pt x="284076" y="301186"/>
                  </a:cubicBezTo>
                  <a:cubicBezTo>
                    <a:pt x="288304" y="301913"/>
                    <a:pt x="291276" y="305877"/>
                    <a:pt x="291276" y="310171"/>
                  </a:cubicBezTo>
                  <a:lnTo>
                    <a:pt x="291276" y="454653"/>
                  </a:lnTo>
                  <a:cubicBezTo>
                    <a:pt x="291276" y="476652"/>
                    <a:pt x="309114" y="494556"/>
                    <a:pt x="331179" y="494556"/>
                  </a:cubicBezTo>
                  <a:lnTo>
                    <a:pt x="331179" y="494556"/>
                  </a:lnTo>
                  <a:cubicBezTo>
                    <a:pt x="353178" y="494556"/>
                    <a:pt x="371082" y="476719"/>
                    <a:pt x="371082" y="454653"/>
                  </a:cubicBezTo>
                  <a:lnTo>
                    <a:pt x="371082" y="328603"/>
                  </a:lnTo>
                  <a:cubicBezTo>
                    <a:pt x="371082" y="246551"/>
                    <a:pt x="307660" y="179364"/>
                    <a:pt x="227128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32" name="Volný tvar: obrazec 31">
              <a:extLst>
                <a:ext uri="{FF2B5EF4-FFF2-40B4-BE49-F238E27FC236}">
                  <a16:creationId xmlns:a16="http://schemas.microsoft.com/office/drawing/2014/main" id="{DF654DA9-D722-F3C1-7C31-775811B645DF}"/>
                </a:ext>
              </a:extLst>
            </p:cNvPr>
            <p:cNvSpPr/>
            <p:nvPr/>
          </p:nvSpPr>
          <p:spPr>
            <a:xfrm>
              <a:off x="7167278" y="1841116"/>
              <a:ext cx="371016" cy="838353"/>
            </a:xfrm>
            <a:custGeom>
              <a:avLst/>
              <a:gdLst>
                <a:gd name="connsiteX0" fmla="*/ 227063 w 371016"/>
                <a:gd name="connsiteY0" fmla="*/ 173220 h 838353"/>
                <a:gd name="connsiteX1" fmla="*/ 277139 w 371016"/>
                <a:gd name="connsiteY1" fmla="*/ 91631 h 838353"/>
                <a:gd name="connsiteX2" fmla="*/ 185508 w 371016"/>
                <a:gd name="connsiteY2" fmla="*/ 0 h 838353"/>
                <a:gd name="connsiteX3" fmla="*/ 93877 w 371016"/>
                <a:gd name="connsiteY3" fmla="*/ 91631 h 838353"/>
                <a:gd name="connsiteX4" fmla="*/ 143954 w 371016"/>
                <a:gd name="connsiteY4" fmla="*/ 173220 h 838353"/>
                <a:gd name="connsiteX5" fmla="*/ 0 w 371016"/>
                <a:gd name="connsiteY5" fmla="*/ 328603 h 838353"/>
                <a:gd name="connsiteX6" fmla="*/ 0 w 371016"/>
                <a:gd name="connsiteY6" fmla="*/ 454653 h 838353"/>
                <a:gd name="connsiteX7" fmla="*/ 39903 w 371016"/>
                <a:gd name="connsiteY7" fmla="*/ 494556 h 838353"/>
                <a:gd name="connsiteX8" fmla="*/ 39903 w 371016"/>
                <a:gd name="connsiteY8" fmla="*/ 494556 h 838353"/>
                <a:gd name="connsiteX9" fmla="*/ 79806 w 371016"/>
                <a:gd name="connsiteY9" fmla="*/ 454653 h 838353"/>
                <a:gd name="connsiteX10" fmla="*/ 79806 w 371016"/>
                <a:gd name="connsiteY10" fmla="*/ 309642 h 838353"/>
                <a:gd name="connsiteX11" fmla="*/ 89847 w 371016"/>
                <a:gd name="connsiteY11" fmla="*/ 301120 h 838353"/>
                <a:gd name="connsiteX12" fmla="*/ 97048 w 371016"/>
                <a:gd name="connsiteY12" fmla="*/ 310039 h 838353"/>
                <a:gd name="connsiteX13" fmla="*/ 97048 w 371016"/>
                <a:gd name="connsiteY13" fmla="*/ 798385 h 838353"/>
                <a:gd name="connsiteX14" fmla="*/ 136951 w 371016"/>
                <a:gd name="connsiteY14" fmla="*/ 838287 h 838353"/>
                <a:gd name="connsiteX15" fmla="*/ 136951 w 371016"/>
                <a:gd name="connsiteY15" fmla="*/ 838287 h 838353"/>
                <a:gd name="connsiteX16" fmla="*/ 176854 w 371016"/>
                <a:gd name="connsiteY16" fmla="*/ 798385 h 838353"/>
                <a:gd name="connsiteX17" fmla="*/ 176854 w 371016"/>
                <a:gd name="connsiteY17" fmla="*/ 519726 h 838353"/>
                <a:gd name="connsiteX18" fmla="*/ 186962 w 371016"/>
                <a:gd name="connsiteY18" fmla="*/ 511270 h 838353"/>
                <a:gd name="connsiteX19" fmla="*/ 194096 w 371016"/>
                <a:gd name="connsiteY19" fmla="*/ 520255 h 838353"/>
                <a:gd name="connsiteX20" fmla="*/ 194096 w 371016"/>
                <a:gd name="connsiteY20" fmla="*/ 798451 h 838353"/>
                <a:gd name="connsiteX21" fmla="*/ 233999 w 371016"/>
                <a:gd name="connsiteY21" fmla="*/ 838353 h 838353"/>
                <a:gd name="connsiteX22" fmla="*/ 233999 w 371016"/>
                <a:gd name="connsiteY22" fmla="*/ 838353 h 838353"/>
                <a:gd name="connsiteX23" fmla="*/ 273902 w 371016"/>
                <a:gd name="connsiteY23" fmla="*/ 798451 h 838353"/>
                <a:gd name="connsiteX24" fmla="*/ 273902 w 371016"/>
                <a:gd name="connsiteY24" fmla="*/ 309642 h 838353"/>
                <a:gd name="connsiteX25" fmla="*/ 284010 w 371016"/>
                <a:gd name="connsiteY25" fmla="*/ 301186 h 838353"/>
                <a:gd name="connsiteX26" fmla="*/ 291211 w 371016"/>
                <a:gd name="connsiteY26" fmla="*/ 310171 h 838353"/>
                <a:gd name="connsiteX27" fmla="*/ 291211 w 371016"/>
                <a:gd name="connsiteY27" fmla="*/ 454653 h 838353"/>
                <a:gd name="connsiteX28" fmla="*/ 331113 w 371016"/>
                <a:gd name="connsiteY28" fmla="*/ 494556 h 838353"/>
                <a:gd name="connsiteX29" fmla="*/ 331113 w 371016"/>
                <a:gd name="connsiteY29" fmla="*/ 494556 h 838353"/>
                <a:gd name="connsiteX30" fmla="*/ 371016 w 371016"/>
                <a:gd name="connsiteY30" fmla="*/ 454653 h 838353"/>
                <a:gd name="connsiteX31" fmla="*/ 371016 w 371016"/>
                <a:gd name="connsiteY31" fmla="*/ 328603 h 838353"/>
                <a:gd name="connsiteX32" fmla="*/ 227063 w 371016"/>
                <a:gd name="connsiteY32" fmla="*/ 173220 h 83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71016" h="838353">
                  <a:moveTo>
                    <a:pt x="227063" y="173220"/>
                  </a:moveTo>
                  <a:cubicBezTo>
                    <a:pt x="256725" y="158091"/>
                    <a:pt x="277139" y="127239"/>
                    <a:pt x="277139" y="91631"/>
                  </a:cubicBezTo>
                  <a:cubicBezTo>
                    <a:pt x="277139" y="41026"/>
                    <a:pt x="236113" y="0"/>
                    <a:pt x="185508" y="0"/>
                  </a:cubicBezTo>
                  <a:cubicBezTo>
                    <a:pt x="134903" y="0"/>
                    <a:pt x="93877" y="41026"/>
                    <a:pt x="93877" y="91631"/>
                  </a:cubicBezTo>
                  <a:cubicBezTo>
                    <a:pt x="93877" y="127239"/>
                    <a:pt x="114225" y="158025"/>
                    <a:pt x="143954" y="173220"/>
                  </a:cubicBezTo>
                  <a:cubicBezTo>
                    <a:pt x="63422" y="179364"/>
                    <a:pt x="0" y="246551"/>
                    <a:pt x="0" y="328603"/>
                  </a:cubicBezTo>
                  <a:lnTo>
                    <a:pt x="0" y="454653"/>
                  </a:lnTo>
                  <a:cubicBezTo>
                    <a:pt x="0" y="476652"/>
                    <a:pt x="17837" y="494556"/>
                    <a:pt x="39903" y="494556"/>
                  </a:cubicBezTo>
                  <a:lnTo>
                    <a:pt x="39903" y="494556"/>
                  </a:lnTo>
                  <a:cubicBezTo>
                    <a:pt x="61902" y="494556"/>
                    <a:pt x="79806" y="476719"/>
                    <a:pt x="79806" y="454653"/>
                  </a:cubicBezTo>
                  <a:lnTo>
                    <a:pt x="79806" y="309642"/>
                  </a:lnTo>
                  <a:cubicBezTo>
                    <a:pt x="79806" y="304423"/>
                    <a:pt x="84496" y="300261"/>
                    <a:pt x="89847" y="301120"/>
                  </a:cubicBezTo>
                  <a:cubicBezTo>
                    <a:pt x="94076" y="301781"/>
                    <a:pt x="97048" y="305811"/>
                    <a:pt x="97048" y="310039"/>
                  </a:cubicBezTo>
                  <a:lnTo>
                    <a:pt x="97048" y="798385"/>
                  </a:lnTo>
                  <a:cubicBezTo>
                    <a:pt x="97048" y="820384"/>
                    <a:pt x="114886" y="838287"/>
                    <a:pt x="136951" y="838287"/>
                  </a:cubicBezTo>
                  <a:lnTo>
                    <a:pt x="136951" y="838287"/>
                  </a:lnTo>
                  <a:cubicBezTo>
                    <a:pt x="158950" y="838287"/>
                    <a:pt x="176854" y="820450"/>
                    <a:pt x="176854" y="798385"/>
                  </a:cubicBezTo>
                  <a:lnTo>
                    <a:pt x="176854" y="519726"/>
                  </a:lnTo>
                  <a:cubicBezTo>
                    <a:pt x="176854" y="514507"/>
                    <a:pt x="181610" y="510345"/>
                    <a:pt x="186962" y="511270"/>
                  </a:cubicBezTo>
                  <a:cubicBezTo>
                    <a:pt x="191189" y="511997"/>
                    <a:pt x="194096" y="515961"/>
                    <a:pt x="194096" y="520255"/>
                  </a:cubicBezTo>
                  <a:lnTo>
                    <a:pt x="194096" y="798451"/>
                  </a:lnTo>
                  <a:cubicBezTo>
                    <a:pt x="194096" y="820450"/>
                    <a:pt x="211934" y="838353"/>
                    <a:pt x="233999" y="838353"/>
                  </a:cubicBezTo>
                  <a:lnTo>
                    <a:pt x="233999" y="838353"/>
                  </a:lnTo>
                  <a:cubicBezTo>
                    <a:pt x="255998" y="838353"/>
                    <a:pt x="273902" y="820516"/>
                    <a:pt x="273902" y="798451"/>
                  </a:cubicBezTo>
                  <a:lnTo>
                    <a:pt x="273902" y="309642"/>
                  </a:lnTo>
                  <a:cubicBezTo>
                    <a:pt x="273902" y="304423"/>
                    <a:pt x="278592" y="300261"/>
                    <a:pt x="284010" y="301186"/>
                  </a:cubicBezTo>
                  <a:cubicBezTo>
                    <a:pt x="288238" y="301913"/>
                    <a:pt x="291211" y="305877"/>
                    <a:pt x="291211" y="310171"/>
                  </a:cubicBezTo>
                  <a:lnTo>
                    <a:pt x="291211" y="454653"/>
                  </a:lnTo>
                  <a:cubicBezTo>
                    <a:pt x="291211" y="476652"/>
                    <a:pt x="309048" y="494556"/>
                    <a:pt x="331113" y="494556"/>
                  </a:cubicBezTo>
                  <a:lnTo>
                    <a:pt x="331113" y="494556"/>
                  </a:lnTo>
                  <a:cubicBezTo>
                    <a:pt x="353113" y="494556"/>
                    <a:pt x="371016" y="476719"/>
                    <a:pt x="371016" y="454653"/>
                  </a:cubicBezTo>
                  <a:lnTo>
                    <a:pt x="371016" y="328603"/>
                  </a:lnTo>
                  <a:cubicBezTo>
                    <a:pt x="371016" y="246551"/>
                    <a:pt x="307594" y="179364"/>
                    <a:pt x="227063" y="1732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44" name="Zástupný obsah 2">
            <a:extLst>
              <a:ext uri="{FF2B5EF4-FFF2-40B4-BE49-F238E27FC236}">
                <a16:creationId xmlns:a16="http://schemas.microsoft.com/office/drawing/2014/main" id="{F96E9518-E7FF-B11F-0EDF-7040D6ECC041}"/>
              </a:ext>
            </a:extLst>
          </p:cNvPr>
          <p:cNvSpPr txBox="1">
            <a:spLocks/>
          </p:cNvSpPr>
          <p:nvPr/>
        </p:nvSpPr>
        <p:spPr>
          <a:xfrm>
            <a:off x="4587800" y="2603481"/>
            <a:ext cx="3569284" cy="975553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4000" b="1" dirty="0">
                <a:solidFill>
                  <a:schemeClr val="accent1"/>
                </a:solidFill>
              </a:rPr>
              <a:t>80%</a:t>
            </a:r>
            <a:endParaRPr lang="cs-CZ" sz="4000" dirty="0"/>
          </a:p>
        </p:txBody>
      </p:sp>
      <p:sp>
        <p:nvSpPr>
          <p:cNvPr id="45" name="Zástupný obsah 2">
            <a:extLst>
              <a:ext uri="{FF2B5EF4-FFF2-40B4-BE49-F238E27FC236}">
                <a16:creationId xmlns:a16="http://schemas.microsoft.com/office/drawing/2014/main" id="{27034224-5835-7AF9-A125-3C410A9CF80B}"/>
              </a:ext>
            </a:extLst>
          </p:cNvPr>
          <p:cNvSpPr txBox="1">
            <a:spLocks/>
          </p:cNvSpPr>
          <p:nvPr/>
        </p:nvSpPr>
        <p:spPr>
          <a:xfrm>
            <a:off x="4587800" y="3873174"/>
            <a:ext cx="3569284" cy="975553"/>
          </a:xfrm>
          <a:prstGeom prst="rect">
            <a:avLst/>
          </a:prstGeom>
        </p:spPr>
        <p:txBody>
          <a:bodyPr vert="horz" lIns="0" tIns="45720" rIns="91440" bIns="45720" rtlCol="0"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chemeClr val="accent1"/>
              </a:buClr>
              <a:buNone/>
            </a:pPr>
            <a:r>
              <a:rPr lang="cs-CZ" sz="4000" b="1" dirty="0">
                <a:solidFill>
                  <a:schemeClr val="accent2"/>
                </a:solidFill>
              </a:rPr>
              <a:t>35%</a:t>
            </a:r>
            <a:endParaRPr lang="cs-CZ" sz="4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198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40B5D944-BC8E-68BA-21A9-01DC97FAD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6927" y="1813559"/>
            <a:ext cx="7177760" cy="3825241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D00E245D-DF54-72BE-FF7F-7D6E2625C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Infografika (editovatelná)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08D067E-7C8E-2030-7B45-B5C16BF26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slide </a:t>
            </a:r>
            <a:fld id="{E81B0134-131A-4CFD-A217-8A5CFB24891B}" type="slidenum">
              <a:rPr lang="cs-CZ" smtClean="0"/>
              <a:pPr/>
              <a:t>11</a:t>
            </a:fld>
            <a:endParaRPr lang="cs-CZ" dirty="0"/>
          </a:p>
        </p:txBody>
      </p:sp>
      <p:sp>
        <p:nvSpPr>
          <p:cNvPr id="21" name="Zástupný obsah 2">
            <a:extLst>
              <a:ext uri="{FF2B5EF4-FFF2-40B4-BE49-F238E27FC236}">
                <a16:creationId xmlns:a16="http://schemas.microsoft.com/office/drawing/2014/main" id="{DE9A736E-4AF1-EE6F-C1AF-08ADD6E4F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39" y="1348547"/>
            <a:ext cx="3569284" cy="4495662"/>
          </a:xfrm>
        </p:spPr>
        <p:txBody>
          <a:bodyPr anchor="ctr" anchorCtr="0"/>
          <a:lstStyle/>
          <a:p>
            <a:pPr>
              <a:buClr>
                <a:schemeClr val="accent1"/>
              </a:buClr>
            </a:pPr>
            <a:r>
              <a:rPr lang="cs-CZ" dirty="0">
                <a:solidFill>
                  <a:schemeClr val="accent1"/>
                </a:solidFill>
              </a:rPr>
              <a:t>Řada 1</a:t>
            </a:r>
          </a:p>
          <a:p>
            <a:pPr lvl="1">
              <a:buClr>
                <a:schemeClr val="accent1"/>
              </a:buClr>
            </a:pPr>
            <a:r>
              <a:rPr lang="cs-CZ" dirty="0"/>
              <a:t>Text v odrážkách</a:t>
            </a:r>
          </a:p>
          <a:p>
            <a:pPr lvl="1">
              <a:buClr>
                <a:schemeClr val="accent1"/>
              </a:buClr>
            </a:pPr>
            <a:r>
              <a:rPr lang="cs-CZ" dirty="0"/>
              <a:t>Text v odrážkách</a:t>
            </a:r>
          </a:p>
          <a:p>
            <a:r>
              <a:rPr lang="cs-CZ" dirty="0">
                <a:solidFill>
                  <a:schemeClr val="accent2"/>
                </a:solidFill>
              </a:rPr>
              <a:t>Řada 2</a:t>
            </a:r>
          </a:p>
          <a:p>
            <a:pPr lvl="1"/>
            <a:r>
              <a:rPr lang="cs-CZ" dirty="0"/>
              <a:t>Text v odrážkách</a:t>
            </a:r>
          </a:p>
          <a:p>
            <a:pPr lvl="1"/>
            <a:r>
              <a:rPr lang="cs-CZ" dirty="0"/>
              <a:t>Text v odrážkách</a:t>
            </a:r>
          </a:p>
          <a:p>
            <a:pPr>
              <a:buClr>
                <a:srgbClr val="7030A0"/>
              </a:buClr>
            </a:pPr>
            <a:r>
              <a:rPr lang="cs-CZ" dirty="0">
                <a:solidFill>
                  <a:srgbClr val="7030A0"/>
                </a:solidFill>
              </a:rPr>
              <a:t>Řada 3</a:t>
            </a:r>
          </a:p>
          <a:p>
            <a:pPr lvl="1">
              <a:buClr>
                <a:srgbClr val="7030A0"/>
              </a:buClr>
            </a:pPr>
            <a:r>
              <a:rPr lang="cs-CZ" dirty="0"/>
              <a:t>Text v odrážkách</a:t>
            </a:r>
          </a:p>
          <a:p>
            <a:pPr lvl="1">
              <a:buClr>
                <a:srgbClr val="7030A0"/>
              </a:buClr>
            </a:pPr>
            <a:r>
              <a:rPr lang="cs-CZ" dirty="0"/>
              <a:t>Text v odrážkách</a:t>
            </a:r>
          </a:p>
        </p:txBody>
      </p:sp>
      <p:sp>
        <p:nvSpPr>
          <p:cNvPr id="8" name="Grafický objekt 4">
            <a:extLst>
              <a:ext uri="{FF2B5EF4-FFF2-40B4-BE49-F238E27FC236}">
                <a16:creationId xmlns:a16="http://schemas.microsoft.com/office/drawing/2014/main" id="{FFC72860-AD01-E91C-2EAF-5F015D454BC6}"/>
              </a:ext>
            </a:extLst>
          </p:cNvPr>
          <p:cNvSpPr/>
          <p:nvPr/>
        </p:nvSpPr>
        <p:spPr>
          <a:xfrm>
            <a:off x="4910137" y="3418780"/>
            <a:ext cx="680690" cy="964586"/>
          </a:xfrm>
          <a:custGeom>
            <a:avLst/>
            <a:gdLst>
              <a:gd name="connsiteX0" fmla="*/ 340204 w 680690"/>
              <a:gd name="connsiteY0" fmla="*/ 0 h 964586"/>
              <a:gd name="connsiteX1" fmla="*/ 281133 w 680690"/>
              <a:gd name="connsiteY1" fmla="*/ 5351 h 964586"/>
              <a:gd name="connsiteX2" fmla="*/ 267052 w 680690"/>
              <a:gd name="connsiteY2" fmla="*/ 8026 h 964586"/>
              <a:gd name="connsiteX3" fmla="*/ 249732 w 680690"/>
              <a:gd name="connsiteY3" fmla="*/ 12251 h 964586"/>
              <a:gd name="connsiteX4" fmla="*/ 236143 w 680690"/>
              <a:gd name="connsiteY4" fmla="*/ 16264 h 964586"/>
              <a:gd name="connsiteX5" fmla="*/ 223400 w 680690"/>
              <a:gd name="connsiteY5" fmla="*/ 20770 h 964586"/>
              <a:gd name="connsiteX6" fmla="*/ 207981 w 680690"/>
              <a:gd name="connsiteY6" fmla="*/ 26895 h 964586"/>
              <a:gd name="connsiteX7" fmla="*/ 193336 w 680690"/>
              <a:gd name="connsiteY7" fmla="*/ 33302 h 964586"/>
              <a:gd name="connsiteX8" fmla="*/ 191999 w 680690"/>
              <a:gd name="connsiteY8" fmla="*/ 34077 h 964586"/>
              <a:gd name="connsiteX9" fmla="*/ 179255 w 680690"/>
              <a:gd name="connsiteY9" fmla="*/ 40484 h 964586"/>
              <a:gd name="connsiteX10" fmla="*/ 136659 w 680690"/>
              <a:gd name="connsiteY10" fmla="*/ 67661 h 964586"/>
              <a:gd name="connsiteX11" fmla="*/ 123845 w 680690"/>
              <a:gd name="connsiteY11" fmla="*/ 77799 h 964586"/>
              <a:gd name="connsiteX12" fmla="*/ 99625 w 680690"/>
              <a:gd name="connsiteY12" fmla="*/ 99907 h 964586"/>
              <a:gd name="connsiteX13" fmla="*/ 88431 w 680690"/>
              <a:gd name="connsiteY13" fmla="*/ 111594 h 964586"/>
              <a:gd name="connsiteX14" fmla="*/ 87374 w 680690"/>
              <a:gd name="connsiteY14" fmla="*/ 112650 h 964586"/>
              <a:gd name="connsiteX15" fmla="*/ 0 w 680690"/>
              <a:gd name="connsiteY15" fmla="*/ 340486 h 964586"/>
              <a:gd name="connsiteX16" fmla="*/ 13025 w 680690"/>
              <a:gd name="connsiteY16" fmla="*/ 434197 h 964586"/>
              <a:gd name="connsiteX17" fmla="*/ 40695 w 680690"/>
              <a:gd name="connsiteY17" fmla="*/ 502069 h 964586"/>
              <a:gd name="connsiteX18" fmla="*/ 40977 w 680690"/>
              <a:gd name="connsiteY18" fmla="*/ 502632 h 964586"/>
              <a:gd name="connsiteX19" fmla="*/ 56677 w 680690"/>
              <a:gd name="connsiteY19" fmla="*/ 528964 h 964586"/>
              <a:gd name="connsiteX20" fmla="*/ 307184 w 680690"/>
              <a:gd name="connsiteY20" fmla="*/ 945841 h 964586"/>
              <a:gd name="connsiteX21" fmla="*/ 373506 w 680690"/>
              <a:gd name="connsiteY21" fmla="*/ 945841 h 964586"/>
              <a:gd name="connsiteX22" fmla="*/ 616268 w 680690"/>
              <a:gd name="connsiteY22" fmla="*/ 541144 h 964586"/>
              <a:gd name="connsiteX23" fmla="*/ 622675 w 680690"/>
              <a:gd name="connsiteY23" fmla="*/ 530795 h 964586"/>
              <a:gd name="connsiteX24" fmla="*/ 622675 w 680690"/>
              <a:gd name="connsiteY24" fmla="*/ 530513 h 964586"/>
              <a:gd name="connsiteX25" fmla="*/ 640770 w 680690"/>
              <a:gd name="connsiteY25" fmla="*/ 500731 h 964586"/>
              <a:gd name="connsiteX26" fmla="*/ 667665 w 680690"/>
              <a:gd name="connsiteY26" fmla="*/ 434197 h 964586"/>
              <a:gd name="connsiteX27" fmla="*/ 680690 w 680690"/>
              <a:gd name="connsiteY27" fmla="*/ 340486 h 964586"/>
              <a:gd name="connsiteX28" fmla="*/ 340204 w 680690"/>
              <a:gd name="connsiteY28" fmla="*/ 0 h 964586"/>
              <a:gd name="connsiteX29" fmla="*/ 547903 w 680690"/>
              <a:gd name="connsiteY29" fmla="*/ 405964 h 964586"/>
              <a:gd name="connsiteX30" fmla="*/ 530865 w 680690"/>
              <a:gd name="connsiteY30" fmla="*/ 448278 h 964586"/>
              <a:gd name="connsiteX31" fmla="*/ 519389 w 680690"/>
              <a:gd name="connsiteY31" fmla="*/ 467147 h 964586"/>
              <a:gd name="connsiteX32" fmla="*/ 519389 w 680690"/>
              <a:gd name="connsiteY32" fmla="*/ 467429 h 964586"/>
              <a:gd name="connsiteX33" fmla="*/ 340204 w 680690"/>
              <a:gd name="connsiteY33" fmla="*/ 562759 h 964586"/>
              <a:gd name="connsiteX34" fmla="*/ 159964 w 680690"/>
              <a:gd name="connsiteY34" fmla="*/ 466091 h 964586"/>
              <a:gd name="connsiteX35" fmla="*/ 150107 w 680690"/>
              <a:gd name="connsiteY35" fmla="*/ 449616 h 964586"/>
              <a:gd name="connsiteX36" fmla="*/ 149825 w 680690"/>
              <a:gd name="connsiteY36" fmla="*/ 449053 h 964586"/>
              <a:gd name="connsiteX37" fmla="*/ 132223 w 680690"/>
              <a:gd name="connsiteY37" fmla="*/ 405893 h 964586"/>
              <a:gd name="connsiteX38" fmla="*/ 123986 w 680690"/>
              <a:gd name="connsiteY38" fmla="*/ 346541 h 964586"/>
              <a:gd name="connsiteX39" fmla="*/ 340134 w 680690"/>
              <a:gd name="connsiteY39" fmla="*/ 130393 h 964586"/>
              <a:gd name="connsiteX40" fmla="*/ 556282 w 680690"/>
              <a:gd name="connsiteY40" fmla="*/ 346541 h 964586"/>
              <a:gd name="connsiteX41" fmla="*/ 547763 w 680690"/>
              <a:gd name="connsiteY41" fmla="*/ 405893 h 96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80690" h="964586">
                <a:moveTo>
                  <a:pt x="340204" y="0"/>
                </a:moveTo>
                <a:cubicBezTo>
                  <a:pt x="319998" y="0"/>
                  <a:pt x="300284" y="1831"/>
                  <a:pt x="281133" y="5351"/>
                </a:cubicBezTo>
                <a:cubicBezTo>
                  <a:pt x="276627" y="5914"/>
                  <a:pt x="271839" y="6970"/>
                  <a:pt x="267052" y="8026"/>
                </a:cubicBezTo>
                <a:cubicBezTo>
                  <a:pt x="261208" y="9082"/>
                  <a:pt x="255364" y="10702"/>
                  <a:pt x="249732" y="12251"/>
                </a:cubicBezTo>
                <a:cubicBezTo>
                  <a:pt x="245226" y="13588"/>
                  <a:pt x="240649" y="14926"/>
                  <a:pt x="236143" y="16264"/>
                </a:cubicBezTo>
                <a:cubicBezTo>
                  <a:pt x="231849" y="17602"/>
                  <a:pt x="227624" y="19221"/>
                  <a:pt x="223400" y="20770"/>
                </a:cubicBezTo>
                <a:cubicBezTo>
                  <a:pt x="218049" y="22600"/>
                  <a:pt x="213050" y="24501"/>
                  <a:pt x="207981" y="26895"/>
                </a:cubicBezTo>
                <a:cubicBezTo>
                  <a:pt x="202912" y="28726"/>
                  <a:pt x="198124" y="31120"/>
                  <a:pt x="193336" y="33302"/>
                </a:cubicBezTo>
                <a:cubicBezTo>
                  <a:pt x="193055" y="33584"/>
                  <a:pt x="192562" y="33584"/>
                  <a:pt x="191999" y="34077"/>
                </a:cubicBezTo>
                <a:cubicBezTo>
                  <a:pt x="187774" y="35907"/>
                  <a:pt x="183479" y="38372"/>
                  <a:pt x="179255" y="40484"/>
                </a:cubicBezTo>
                <a:cubicBezTo>
                  <a:pt x="164329" y="48440"/>
                  <a:pt x="150247" y="57522"/>
                  <a:pt x="136659" y="67661"/>
                </a:cubicBezTo>
                <a:cubicBezTo>
                  <a:pt x="132364" y="71111"/>
                  <a:pt x="128140" y="74349"/>
                  <a:pt x="123845" y="77799"/>
                </a:cubicBezTo>
                <a:cubicBezTo>
                  <a:pt x="115326" y="84699"/>
                  <a:pt x="107370" y="92162"/>
                  <a:pt x="99625" y="99907"/>
                </a:cubicBezTo>
                <a:cubicBezTo>
                  <a:pt x="95894" y="103638"/>
                  <a:pt x="91880" y="107652"/>
                  <a:pt x="88431" y="111594"/>
                </a:cubicBezTo>
                <a:cubicBezTo>
                  <a:pt x="88149" y="112158"/>
                  <a:pt x="87656" y="112369"/>
                  <a:pt x="87374" y="112650"/>
                </a:cubicBezTo>
                <a:cubicBezTo>
                  <a:pt x="33021" y="173059"/>
                  <a:pt x="0" y="252900"/>
                  <a:pt x="0" y="340486"/>
                </a:cubicBezTo>
                <a:cubicBezTo>
                  <a:pt x="0" y="372943"/>
                  <a:pt x="4506" y="404415"/>
                  <a:pt x="13025" y="434197"/>
                </a:cubicBezTo>
                <a:cubicBezTo>
                  <a:pt x="19714" y="457924"/>
                  <a:pt x="29007" y="480806"/>
                  <a:pt x="40695" y="502069"/>
                </a:cubicBezTo>
                <a:cubicBezTo>
                  <a:pt x="40695" y="502350"/>
                  <a:pt x="40977" y="502632"/>
                  <a:pt x="40977" y="502632"/>
                </a:cubicBezTo>
                <a:lnTo>
                  <a:pt x="56677" y="528964"/>
                </a:lnTo>
                <a:lnTo>
                  <a:pt x="307184" y="945841"/>
                </a:lnTo>
                <a:cubicBezTo>
                  <a:pt x="322391" y="970835"/>
                  <a:pt x="358299" y="970835"/>
                  <a:pt x="373506" y="945841"/>
                </a:cubicBezTo>
                <a:lnTo>
                  <a:pt x="616268" y="541144"/>
                </a:lnTo>
                <a:lnTo>
                  <a:pt x="622675" y="530795"/>
                </a:lnTo>
                <a:lnTo>
                  <a:pt x="622675" y="530513"/>
                </a:lnTo>
                <a:lnTo>
                  <a:pt x="640770" y="500731"/>
                </a:lnTo>
                <a:cubicBezTo>
                  <a:pt x="651964" y="479679"/>
                  <a:pt x="660976" y="457361"/>
                  <a:pt x="667665" y="434197"/>
                </a:cubicBezTo>
                <a:cubicBezTo>
                  <a:pt x="676184" y="404415"/>
                  <a:pt x="680690" y="372943"/>
                  <a:pt x="680690" y="340486"/>
                </a:cubicBezTo>
                <a:cubicBezTo>
                  <a:pt x="680760" y="152571"/>
                  <a:pt x="528471" y="0"/>
                  <a:pt x="340204" y="0"/>
                </a:cubicBezTo>
                <a:close/>
                <a:moveTo>
                  <a:pt x="547903" y="405964"/>
                </a:moveTo>
                <a:cubicBezTo>
                  <a:pt x="543890" y="420890"/>
                  <a:pt x="538046" y="434971"/>
                  <a:pt x="530865" y="448278"/>
                </a:cubicBezTo>
                <a:cubicBezTo>
                  <a:pt x="527415" y="454685"/>
                  <a:pt x="523684" y="461092"/>
                  <a:pt x="519389" y="467147"/>
                </a:cubicBezTo>
                <a:lnTo>
                  <a:pt x="519389" y="467429"/>
                </a:lnTo>
                <a:cubicBezTo>
                  <a:pt x="480524" y="524951"/>
                  <a:pt x="414765" y="562759"/>
                  <a:pt x="340204" y="562759"/>
                </a:cubicBezTo>
                <a:cubicBezTo>
                  <a:pt x="265644" y="562759"/>
                  <a:pt x="198828" y="524176"/>
                  <a:pt x="159964" y="466091"/>
                </a:cubicBezTo>
                <a:cubicBezTo>
                  <a:pt x="156514" y="460740"/>
                  <a:pt x="153275" y="455178"/>
                  <a:pt x="150107" y="449616"/>
                </a:cubicBezTo>
                <a:cubicBezTo>
                  <a:pt x="150107" y="449334"/>
                  <a:pt x="149825" y="449334"/>
                  <a:pt x="149825" y="449053"/>
                </a:cubicBezTo>
                <a:cubicBezTo>
                  <a:pt x="142644" y="435464"/>
                  <a:pt x="136518" y="421101"/>
                  <a:pt x="132223" y="405893"/>
                </a:cubicBezTo>
                <a:cubicBezTo>
                  <a:pt x="126873" y="387025"/>
                  <a:pt x="123986" y="367029"/>
                  <a:pt x="123986" y="346541"/>
                </a:cubicBezTo>
                <a:cubicBezTo>
                  <a:pt x="123986" y="227272"/>
                  <a:pt x="220865" y="130393"/>
                  <a:pt x="340134" y="130393"/>
                </a:cubicBezTo>
                <a:cubicBezTo>
                  <a:pt x="459402" y="130393"/>
                  <a:pt x="556282" y="227272"/>
                  <a:pt x="556282" y="346541"/>
                </a:cubicBezTo>
                <a:cubicBezTo>
                  <a:pt x="556282" y="367029"/>
                  <a:pt x="553325" y="387025"/>
                  <a:pt x="547763" y="405893"/>
                </a:cubicBezTo>
                <a:close/>
              </a:path>
            </a:pathLst>
          </a:custGeom>
          <a:solidFill>
            <a:srgbClr val="7030A0"/>
          </a:solidFill>
          <a:ln w="6972" cap="flat">
            <a:noFill/>
            <a:prstDash val="solid"/>
            <a:miter/>
          </a:ln>
        </p:spPr>
        <p:txBody>
          <a:bodyPr rtlCol="0" anchor="ctr"/>
          <a:lstStyle/>
          <a:p>
            <a:endParaRPr lang="cs-CZ"/>
          </a:p>
        </p:txBody>
      </p:sp>
      <p:sp>
        <p:nvSpPr>
          <p:cNvPr id="9" name="Grafický objekt 4">
            <a:extLst>
              <a:ext uri="{FF2B5EF4-FFF2-40B4-BE49-F238E27FC236}">
                <a16:creationId xmlns:a16="http://schemas.microsoft.com/office/drawing/2014/main" id="{A025A155-E698-F19C-2688-33291690CA17}"/>
              </a:ext>
            </a:extLst>
          </p:cNvPr>
          <p:cNvSpPr/>
          <p:nvPr/>
        </p:nvSpPr>
        <p:spPr>
          <a:xfrm>
            <a:off x="6715866" y="2907615"/>
            <a:ext cx="680690" cy="964586"/>
          </a:xfrm>
          <a:custGeom>
            <a:avLst/>
            <a:gdLst>
              <a:gd name="connsiteX0" fmla="*/ 340204 w 680690"/>
              <a:gd name="connsiteY0" fmla="*/ 0 h 964586"/>
              <a:gd name="connsiteX1" fmla="*/ 281133 w 680690"/>
              <a:gd name="connsiteY1" fmla="*/ 5351 h 964586"/>
              <a:gd name="connsiteX2" fmla="*/ 267052 w 680690"/>
              <a:gd name="connsiteY2" fmla="*/ 8026 h 964586"/>
              <a:gd name="connsiteX3" fmla="*/ 249732 w 680690"/>
              <a:gd name="connsiteY3" fmla="*/ 12251 h 964586"/>
              <a:gd name="connsiteX4" fmla="*/ 236143 w 680690"/>
              <a:gd name="connsiteY4" fmla="*/ 16264 h 964586"/>
              <a:gd name="connsiteX5" fmla="*/ 223400 w 680690"/>
              <a:gd name="connsiteY5" fmla="*/ 20770 h 964586"/>
              <a:gd name="connsiteX6" fmla="*/ 207981 w 680690"/>
              <a:gd name="connsiteY6" fmla="*/ 26895 h 964586"/>
              <a:gd name="connsiteX7" fmla="*/ 193336 w 680690"/>
              <a:gd name="connsiteY7" fmla="*/ 33302 h 964586"/>
              <a:gd name="connsiteX8" fmla="*/ 191999 w 680690"/>
              <a:gd name="connsiteY8" fmla="*/ 34077 h 964586"/>
              <a:gd name="connsiteX9" fmla="*/ 179255 w 680690"/>
              <a:gd name="connsiteY9" fmla="*/ 40484 h 964586"/>
              <a:gd name="connsiteX10" fmla="*/ 136659 w 680690"/>
              <a:gd name="connsiteY10" fmla="*/ 67661 h 964586"/>
              <a:gd name="connsiteX11" fmla="*/ 123845 w 680690"/>
              <a:gd name="connsiteY11" fmla="*/ 77799 h 964586"/>
              <a:gd name="connsiteX12" fmla="*/ 99625 w 680690"/>
              <a:gd name="connsiteY12" fmla="*/ 99907 h 964586"/>
              <a:gd name="connsiteX13" fmla="*/ 88431 w 680690"/>
              <a:gd name="connsiteY13" fmla="*/ 111594 h 964586"/>
              <a:gd name="connsiteX14" fmla="*/ 87374 w 680690"/>
              <a:gd name="connsiteY14" fmla="*/ 112650 h 964586"/>
              <a:gd name="connsiteX15" fmla="*/ 0 w 680690"/>
              <a:gd name="connsiteY15" fmla="*/ 340486 h 964586"/>
              <a:gd name="connsiteX16" fmla="*/ 13025 w 680690"/>
              <a:gd name="connsiteY16" fmla="*/ 434197 h 964586"/>
              <a:gd name="connsiteX17" fmla="*/ 40695 w 680690"/>
              <a:gd name="connsiteY17" fmla="*/ 502069 h 964586"/>
              <a:gd name="connsiteX18" fmla="*/ 40977 w 680690"/>
              <a:gd name="connsiteY18" fmla="*/ 502632 h 964586"/>
              <a:gd name="connsiteX19" fmla="*/ 56677 w 680690"/>
              <a:gd name="connsiteY19" fmla="*/ 528964 h 964586"/>
              <a:gd name="connsiteX20" fmla="*/ 307184 w 680690"/>
              <a:gd name="connsiteY20" fmla="*/ 945841 h 964586"/>
              <a:gd name="connsiteX21" fmla="*/ 373506 w 680690"/>
              <a:gd name="connsiteY21" fmla="*/ 945841 h 964586"/>
              <a:gd name="connsiteX22" fmla="*/ 616268 w 680690"/>
              <a:gd name="connsiteY22" fmla="*/ 541144 h 964586"/>
              <a:gd name="connsiteX23" fmla="*/ 622675 w 680690"/>
              <a:gd name="connsiteY23" fmla="*/ 530795 h 964586"/>
              <a:gd name="connsiteX24" fmla="*/ 622675 w 680690"/>
              <a:gd name="connsiteY24" fmla="*/ 530513 h 964586"/>
              <a:gd name="connsiteX25" fmla="*/ 640770 w 680690"/>
              <a:gd name="connsiteY25" fmla="*/ 500731 h 964586"/>
              <a:gd name="connsiteX26" fmla="*/ 667665 w 680690"/>
              <a:gd name="connsiteY26" fmla="*/ 434197 h 964586"/>
              <a:gd name="connsiteX27" fmla="*/ 680690 w 680690"/>
              <a:gd name="connsiteY27" fmla="*/ 340486 h 964586"/>
              <a:gd name="connsiteX28" fmla="*/ 340204 w 680690"/>
              <a:gd name="connsiteY28" fmla="*/ 0 h 964586"/>
              <a:gd name="connsiteX29" fmla="*/ 547903 w 680690"/>
              <a:gd name="connsiteY29" fmla="*/ 405964 h 964586"/>
              <a:gd name="connsiteX30" fmla="*/ 530865 w 680690"/>
              <a:gd name="connsiteY30" fmla="*/ 448278 h 964586"/>
              <a:gd name="connsiteX31" fmla="*/ 519389 w 680690"/>
              <a:gd name="connsiteY31" fmla="*/ 467147 h 964586"/>
              <a:gd name="connsiteX32" fmla="*/ 519389 w 680690"/>
              <a:gd name="connsiteY32" fmla="*/ 467429 h 964586"/>
              <a:gd name="connsiteX33" fmla="*/ 340204 w 680690"/>
              <a:gd name="connsiteY33" fmla="*/ 562759 h 964586"/>
              <a:gd name="connsiteX34" fmla="*/ 159964 w 680690"/>
              <a:gd name="connsiteY34" fmla="*/ 466091 h 964586"/>
              <a:gd name="connsiteX35" fmla="*/ 150107 w 680690"/>
              <a:gd name="connsiteY35" fmla="*/ 449616 h 964586"/>
              <a:gd name="connsiteX36" fmla="*/ 149825 w 680690"/>
              <a:gd name="connsiteY36" fmla="*/ 449053 h 964586"/>
              <a:gd name="connsiteX37" fmla="*/ 132223 w 680690"/>
              <a:gd name="connsiteY37" fmla="*/ 405893 h 964586"/>
              <a:gd name="connsiteX38" fmla="*/ 123986 w 680690"/>
              <a:gd name="connsiteY38" fmla="*/ 346541 h 964586"/>
              <a:gd name="connsiteX39" fmla="*/ 340134 w 680690"/>
              <a:gd name="connsiteY39" fmla="*/ 130393 h 964586"/>
              <a:gd name="connsiteX40" fmla="*/ 556282 w 680690"/>
              <a:gd name="connsiteY40" fmla="*/ 346541 h 964586"/>
              <a:gd name="connsiteX41" fmla="*/ 547763 w 680690"/>
              <a:gd name="connsiteY41" fmla="*/ 405893 h 96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80690" h="964586">
                <a:moveTo>
                  <a:pt x="340204" y="0"/>
                </a:moveTo>
                <a:cubicBezTo>
                  <a:pt x="319998" y="0"/>
                  <a:pt x="300284" y="1831"/>
                  <a:pt x="281133" y="5351"/>
                </a:cubicBezTo>
                <a:cubicBezTo>
                  <a:pt x="276627" y="5914"/>
                  <a:pt x="271839" y="6970"/>
                  <a:pt x="267052" y="8026"/>
                </a:cubicBezTo>
                <a:cubicBezTo>
                  <a:pt x="261208" y="9082"/>
                  <a:pt x="255364" y="10702"/>
                  <a:pt x="249732" y="12251"/>
                </a:cubicBezTo>
                <a:cubicBezTo>
                  <a:pt x="245226" y="13588"/>
                  <a:pt x="240649" y="14926"/>
                  <a:pt x="236143" y="16264"/>
                </a:cubicBezTo>
                <a:cubicBezTo>
                  <a:pt x="231849" y="17602"/>
                  <a:pt x="227624" y="19221"/>
                  <a:pt x="223400" y="20770"/>
                </a:cubicBezTo>
                <a:cubicBezTo>
                  <a:pt x="218049" y="22600"/>
                  <a:pt x="213050" y="24501"/>
                  <a:pt x="207981" y="26895"/>
                </a:cubicBezTo>
                <a:cubicBezTo>
                  <a:pt x="202912" y="28726"/>
                  <a:pt x="198124" y="31120"/>
                  <a:pt x="193336" y="33302"/>
                </a:cubicBezTo>
                <a:cubicBezTo>
                  <a:pt x="193055" y="33584"/>
                  <a:pt x="192562" y="33584"/>
                  <a:pt x="191999" y="34077"/>
                </a:cubicBezTo>
                <a:cubicBezTo>
                  <a:pt x="187774" y="35907"/>
                  <a:pt x="183479" y="38372"/>
                  <a:pt x="179255" y="40484"/>
                </a:cubicBezTo>
                <a:cubicBezTo>
                  <a:pt x="164329" y="48440"/>
                  <a:pt x="150247" y="57522"/>
                  <a:pt x="136659" y="67661"/>
                </a:cubicBezTo>
                <a:cubicBezTo>
                  <a:pt x="132364" y="71111"/>
                  <a:pt x="128140" y="74349"/>
                  <a:pt x="123845" y="77799"/>
                </a:cubicBezTo>
                <a:cubicBezTo>
                  <a:pt x="115326" y="84699"/>
                  <a:pt x="107370" y="92162"/>
                  <a:pt x="99625" y="99907"/>
                </a:cubicBezTo>
                <a:cubicBezTo>
                  <a:pt x="95894" y="103638"/>
                  <a:pt x="91880" y="107652"/>
                  <a:pt x="88431" y="111594"/>
                </a:cubicBezTo>
                <a:cubicBezTo>
                  <a:pt x="88149" y="112158"/>
                  <a:pt x="87656" y="112369"/>
                  <a:pt x="87374" y="112650"/>
                </a:cubicBezTo>
                <a:cubicBezTo>
                  <a:pt x="33021" y="173059"/>
                  <a:pt x="0" y="252900"/>
                  <a:pt x="0" y="340486"/>
                </a:cubicBezTo>
                <a:cubicBezTo>
                  <a:pt x="0" y="372943"/>
                  <a:pt x="4506" y="404415"/>
                  <a:pt x="13025" y="434197"/>
                </a:cubicBezTo>
                <a:cubicBezTo>
                  <a:pt x="19714" y="457924"/>
                  <a:pt x="29007" y="480806"/>
                  <a:pt x="40695" y="502069"/>
                </a:cubicBezTo>
                <a:cubicBezTo>
                  <a:pt x="40695" y="502350"/>
                  <a:pt x="40977" y="502632"/>
                  <a:pt x="40977" y="502632"/>
                </a:cubicBezTo>
                <a:lnTo>
                  <a:pt x="56677" y="528964"/>
                </a:lnTo>
                <a:lnTo>
                  <a:pt x="307184" y="945841"/>
                </a:lnTo>
                <a:cubicBezTo>
                  <a:pt x="322391" y="970835"/>
                  <a:pt x="358299" y="970835"/>
                  <a:pt x="373506" y="945841"/>
                </a:cubicBezTo>
                <a:lnTo>
                  <a:pt x="616268" y="541144"/>
                </a:lnTo>
                <a:lnTo>
                  <a:pt x="622675" y="530795"/>
                </a:lnTo>
                <a:lnTo>
                  <a:pt x="622675" y="530513"/>
                </a:lnTo>
                <a:lnTo>
                  <a:pt x="640770" y="500731"/>
                </a:lnTo>
                <a:cubicBezTo>
                  <a:pt x="651964" y="479679"/>
                  <a:pt x="660976" y="457361"/>
                  <a:pt x="667665" y="434197"/>
                </a:cubicBezTo>
                <a:cubicBezTo>
                  <a:pt x="676184" y="404415"/>
                  <a:pt x="680690" y="372943"/>
                  <a:pt x="680690" y="340486"/>
                </a:cubicBezTo>
                <a:cubicBezTo>
                  <a:pt x="680760" y="152571"/>
                  <a:pt x="528471" y="0"/>
                  <a:pt x="340204" y="0"/>
                </a:cubicBezTo>
                <a:close/>
                <a:moveTo>
                  <a:pt x="547903" y="405964"/>
                </a:moveTo>
                <a:cubicBezTo>
                  <a:pt x="543890" y="420890"/>
                  <a:pt x="538046" y="434971"/>
                  <a:pt x="530865" y="448278"/>
                </a:cubicBezTo>
                <a:cubicBezTo>
                  <a:pt x="527415" y="454685"/>
                  <a:pt x="523684" y="461092"/>
                  <a:pt x="519389" y="467147"/>
                </a:cubicBezTo>
                <a:lnTo>
                  <a:pt x="519389" y="467429"/>
                </a:lnTo>
                <a:cubicBezTo>
                  <a:pt x="480524" y="524951"/>
                  <a:pt x="414765" y="562759"/>
                  <a:pt x="340204" y="562759"/>
                </a:cubicBezTo>
                <a:cubicBezTo>
                  <a:pt x="265644" y="562759"/>
                  <a:pt x="198828" y="524176"/>
                  <a:pt x="159964" y="466091"/>
                </a:cubicBezTo>
                <a:cubicBezTo>
                  <a:pt x="156514" y="460740"/>
                  <a:pt x="153275" y="455178"/>
                  <a:pt x="150107" y="449616"/>
                </a:cubicBezTo>
                <a:cubicBezTo>
                  <a:pt x="150107" y="449334"/>
                  <a:pt x="149825" y="449334"/>
                  <a:pt x="149825" y="449053"/>
                </a:cubicBezTo>
                <a:cubicBezTo>
                  <a:pt x="142644" y="435464"/>
                  <a:pt x="136518" y="421101"/>
                  <a:pt x="132223" y="405893"/>
                </a:cubicBezTo>
                <a:cubicBezTo>
                  <a:pt x="126873" y="387025"/>
                  <a:pt x="123986" y="367029"/>
                  <a:pt x="123986" y="346541"/>
                </a:cubicBezTo>
                <a:cubicBezTo>
                  <a:pt x="123986" y="227272"/>
                  <a:pt x="220865" y="130393"/>
                  <a:pt x="340134" y="130393"/>
                </a:cubicBezTo>
                <a:cubicBezTo>
                  <a:pt x="459402" y="130393"/>
                  <a:pt x="556282" y="227272"/>
                  <a:pt x="556282" y="346541"/>
                </a:cubicBezTo>
                <a:cubicBezTo>
                  <a:pt x="556282" y="367029"/>
                  <a:pt x="553325" y="387025"/>
                  <a:pt x="547763" y="405893"/>
                </a:cubicBezTo>
                <a:close/>
              </a:path>
            </a:pathLst>
          </a:custGeom>
          <a:solidFill>
            <a:schemeClr val="accent1"/>
          </a:solidFill>
          <a:ln w="6972" cap="flat">
            <a:noFill/>
            <a:prstDash val="solid"/>
            <a:miter/>
          </a:ln>
        </p:spPr>
        <p:txBody>
          <a:bodyPr rtlCol="0" anchor="ctr"/>
          <a:lstStyle/>
          <a:p>
            <a:endParaRPr lang="cs-CZ"/>
          </a:p>
        </p:txBody>
      </p:sp>
      <p:sp>
        <p:nvSpPr>
          <p:cNvPr id="33" name="Grafický objekt 4">
            <a:extLst>
              <a:ext uri="{FF2B5EF4-FFF2-40B4-BE49-F238E27FC236}">
                <a16:creationId xmlns:a16="http://schemas.microsoft.com/office/drawing/2014/main" id="{B8BD0A1C-A0A9-4413-2D94-B33A7B89644D}"/>
              </a:ext>
            </a:extLst>
          </p:cNvPr>
          <p:cNvSpPr/>
          <p:nvPr/>
        </p:nvSpPr>
        <p:spPr>
          <a:xfrm>
            <a:off x="7240797" y="1813559"/>
            <a:ext cx="680690" cy="964586"/>
          </a:xfrm>
          <a:custGeom>
            <a:avLst/>
            <a:gdLst>
              <a:gd name="connsiteX0" fmla="*/ 340204 w 680690"/>
              <a:gd name="connsiteY0" fmla="*/ 0 h 964586"/>
              <a:gd name="connsiteX1" fmla="*/ 281133 w 680690"/>
              <a:gd name="connsiteY1" fmla="*/ 5351 h 964586"/>
              <a:gd name="connsiteX2" fmla="*/ 267052 w 680690"/>
              <a:gd name="connsiteY2" fmla="*/ 8026 h 964586"/>
              <a:gd name="connsiteX3" fmla="*/ 249732 w 680690"/>
              <a:gd name="connsiteY3" fmla="*/ 12251 h 964586"/>
              <a:gd name="connsiteX4" fmla="*/ 236143 w 680690"/>
              <a:gd name="connsiteY4" fmla="*/ 16264 h 964586"/>
              <a:gd name="connsiteX5" fmla="*/ 223400 w 680690"/>
              <a:gd name="connsiteY5" fmla="*/ 20770 h 964586"/>
              <a:gd name="connsiteX6" fmla="*/ 207981 w 680690"/>
              <a:gd name="connsiteY6" fmla="*/ 26895 h 964586"/>
              <a:gd name="connsiteX7" fmla="*/ 193336 w 680690"/>
              <a:gd name="connsiteY7" fmla="*/ 33302 h 964586"/>
              <a:gd name="connsiteX8" fmla="*/ 191999 w 680690"/>
              <a:gd name="connsiteY8" fmla="*/ 34077 h 964586"/>
              <a:gd name="connsiteX9" fmla="*/ 179255 w 680690"/>
              <a:gd name="connsiteY9" fmla="*/ 40484 h 964586"/>
              <a:gd name="connsiteX10" fmla="*/ 136659 w 680690"/>
              <a:gd name="connsiteY10" fmla="*/ 67661 h 964586"/>
              <a:gd name="connsiteX11" fmla="*/ 123845 w 680690"/>
              <a:gd name="connsiteY11" fmla="*/ 77799 h 964586"/>
              <a:gd name="connsiteX12" fmla="*/ 99625 w 680690"/>
              <a:gd name="connsiteY12" fmla="*/ 99907 h 964586"/>
              <a:gd name="connsiteX13" fmla="*/ 88431 w 680690"/>
              <a:gd name="connsiteY13" fmla="*/ 111594 h 964586"/>
              <a:gd name="connsiteX14" fmla="*/ 87374 w 680690"/>
              <a:gd name="connsiteY14" fmla="*/ 112650 h 964586"/>
              <a:gd name="connsiteX15" fmla="*/ 0 w 680690"/>
              <a:gd name="connsiteY15" fmla="*/ 340486 h 964586"/>
              <a:gd name="connsiteX16" fmla="*/ 13025 w 680690"/>
              <a:gd name="connsiteY16" fmla="*/ 434197 h 964586"/>
              <a:gd name="connsiteX17" fmla="*/ 40695 w 680690"/>
              <a:gd name="connsiteY17" fmla="*/ 502069 h 964586"/>
              <a:gd name="connsiteX18" fmla="*/ 40977 w 680690"/>
              <a:gd name="connsiteY18" fmla="*/ 502632 h 964586"/>
              <a:gd name="connsiteX19" fmla="*/ 56677 w 680690"/>
              <a:gd name="connsiteY19" fmla="*/ 528964 h 964586"/>
              <a:gd name="connsiteX20" fmla="*/ 307184 w 680690"/>
              <a:gd name="connsiteY20" fmla="*/ 945841 h 964586"/>
              <a:gd name="connsiteX21" fmla="*/ 373506 w 680690"/>
              <a:gd name="connsiteY21" fmla="*/ 945841 h 964586"/>
              <a:gd name="connsiteX22" fmla="*/ 616268 w 680690"/>
              <a:gd name="connsiteY22" fmla="*/ 541144 h 964586"/>
              <a:gd name="connsiteX23" fmla="*/ 622675 w 680690"/>
              <a:gd name="connsiteY23" fmla="*/ 530795 h 964586"/>
              <a:gd name="connsiteX24" fmla="*/ 622675 w 680690"/>
              <a:gd name="connsiteY24" fmla="*/ 530513 h 964586"/>
              <a:gd name="connsiteX25" fmla="*/ 640770 w 680690"/>
              <a:gd name="connsiteY25" fmla="*/ 500731 h 964586"/>
              <a:gd name="connsiteX26" fmla="*/ 667665 w 680690"/>
              <a:gd name="connsiteY26" fmla="*/ 434197 h 964586"/>
              <a:gd name="connsiteX27" fmla="*/ 680690 w 680690"/>
              <a:gd name="connsiteY27" fmla="*/ 340486 h 964586"/>
              <a:gd name="connsiteX28" fmla="*/ 340204 w 680690"/>
              <a:gd name="connsiteY28" fmla="*/ 0 h 964586"/>
              <a:gd name="connsiteX29" fmla="*/ 547903 w 680690"/>
              <a:gd name="connsiteY29" fmla="*/ 405964 h 964586"/>
              <a:gd name="connsiteX30" fmla="*/ 530865 w 680690"/>
              <a:gd name="connsiteY30" fmla="*/ 448278 h 964586"/>
              <a:gd name="connsiteX31" fmla="*/ 519389 w 680690"/>
              <a:gd name="connsiteY31" fmla="*/ 467147 h 964586"/>
              <a:gd name="connsiteX32" fmla="*/ 519389 w 680690"/>
              <a:gd name="connsiteY32" fmla="*/ 467429 h 964586"/>
              <a:gd name="connsiteX33" fmla="*/ 340204 w 680690"/>
              <a:gd name="connsiteY33" fmla="*/ 562759 h 964586"/>
              <a:gd name="connsiteX34" fmla="*/ 159964 w 680690"/>
              <a:gd name="connsiteY34" fmla="*/ 466091 h 964586"/>
              <a:gd name="connsiteX35" fmla="*/ 150107 w 680690"/>
              <a:gd name="connsiteY35" fmla="*/ 449616 h 964586"/>
              <a:gd name="connsiteX36" fmla="*/ 149825 w 680690"/>
              <a:gd name="connsiteY36" fmla="*/ 449053 h 964586"/>
              <a:gd name="connsiteX37" fmla="*/ 132223 w 680690"/>
              <a:gd name="connsiteY37" fmla="*/ 405893 h 964586"/>
              <a:gd name="connsiteX38" fmla="*/ 123986 w 680690"/>
              <a:gd name="connsiteY38" fmla="*/ 346541 h 964586"/>
              <a:gd name="connsiteX39" fmla="*/ 340134 w 680690"/>
              <a:gd name="connsiteY39" fmla="*/ 130393 h 964586"/>
              <a:gd name="connsiteX40" fmla="*/ 556282 w 680690"/>
              <a:gd name="connsiteY40" fmla="*/ 346541 h 964586"/>
              <a:gd name="connsiteX41" fmla="*/ 547763 w 680690"/>
              <a:gd name="connsiteY41" fmla="*/ 405893 h 964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80690" h="964586">
                <a:moveTo>
                  <a:pt x="340204" y="0"/>
                </a:moveTo>
                <a:cubicBezTo>
                  <a:pt x="319998" y="0"/>
                  <a:pt x="300284" y="1831"/>
                  <a:pt x="281133" y="5351"/>
                </a:cubicBezTo>
                <a:cubicBezTo>
                  <a:pt x="276627" y="5914"/>
                  <a:pt x="271839" y="6970"/>
                  <a:pt x="267052" y="8026"/>
                </a:cubicBezTo>
                <a:cubicBezTo>
                  <a:pt x="261208" y="9082"/>
                  <a:pt x="255364" y="10702"/>
                  <a:pt x="249732" y="12251"/>
                </a:cubicBezTo>
                <a:cubicBezTo>
                  <a:pt x="245226" y="13588"/>
                  <a:pt x="240649" y="14926"/>
                  <a:pt x="236143" y="16264"/>
                </a:cubicBezTo>
                <a:cubicBezTo>
                  <a:pt x="231849" y="17602"/>
                  <a:pt x="227624" y="19221"/>
                  <a:pt x="223400" y="20770"/>
                </a:cubicBezTo>
                <a:cubicBezTo>
                  <a:pt x="218049" y="22600"/>
                  <a:pt x="213050" y="24501"/>
                  <a:pt x="207981" y="26895"/>
                </a:cubicBezTo>
                <a:cubicBezTo>
                  <a:pt x="202912" y="28726"/>
                  <a:pt x="198124" y="31120"/>
                  <a:pt x="193336" y="33302"/>
                </a:cubicBezTo>
                <a:cubicBezTo>
                  <a:pt x="193055" y="33584"/>
                  <a:pt x="192562" y="33584"/>
                  <a:pt x="191999" y="34077"/>
                </a:cubicBezTo>
                <a:cubicBezTo>
                  <a:pt x="187774" y="35907"/>
                  <a:pt x="183479" y="38372"/>
                  <a:pt x="179255" y="40484"/>
                </a:cubicBezTo>
                <a:cubicBezTo>
                  <a:pt x="164329" y="48440"/>
                  <a:pt x="150247" y="57522"/>
                  <a:pt x="136659" y="67661"/>
                </a:cubicBezTo>
                <a:cubicBezTo>
                  <a:pt x="132364" y="71111"/>
                  <a:pt x="128140" y="74349"/>
                  <a:pt x="123845" y="77799"/>
                </a:cubicBezTo>
                <a:cubicBezTo>
                  <a:pt x="115326" y="84699"/>
                  <a:pt x="107370" y="92162"/>
                  <a:pt x="99625" y="99907"/>
                </a:cubicBezTo>
                <a:cubicBezTo>
                  <a:pt x="95894" y="103638"/>
                  <a:pt x="91880" y="107652"/>
                  <a:pt x="88431" y="111594"/>
                </a:cubicBezTo>
                <a:cubicBezTo>
                  <a:pt x="88149" y="112158"/>
                  <a:pt x="87656" y="112369"/>
                  <a:pt x="87374" y="112650"/>
                </a:cubicBezTo>
                <a:cubicBezTo>
                  <a:pt x="33021" y="173059"/>
                  <a:pt x="0" y="252900"/>
                  <a:pt x="0" y="340486"/>
                </a:cubicBezTo>
                <a:cubicBezTo>
                  <a:pt x="0" y="372943"/>
                  <a:pt x="4506" y="404415"/>
                  <a:pt x="13025" y="434197"/>
                </a:cubicBezTo>
                <a:cubicBezTo>
                  <a:pt x="19714" y="457924"/>
                  <a:pt x="29007" y="480806"/>
                  <a:pt x="40695" y="502069"/>
                </a:cubicBezTo>
                <a:cubicBezTo>
                  <a:pt x="40695" y="502350"/>
                  <a:pt x="40977" y="502632"/>
                  <a:pt x="40977" y="502632"/>
                </a:cubicBezTo>
                <a:lnTo>
                  <a:pt x="56677" y="528964"/>
                </a:lnTo>
                <a:lnTo>
                  <a:pt x="307184" y="945841"/>
                </a:lnTo>
                <a:cubicBezTo>
                  <a:pt x="322391" y="970835"/>
                  <a:pt x="358299" y="970835"/>
                  <a:pt x="373506" y="945841"/>
                </a:cubicBezTo>
                <a:lnTo>
                  <a:pt x="616268" y="541144"/>
                </a:lnTo>
                <a:lnTo>
                  <a:pt x="622675" y="530795"/>
                </a:lnTo>
                <a:lnTo>
                  <a:pt x="622675" y="530513"/>
                </a:lnTo>
                <a:lnTo>
                  <a:pt x="640770" y="500731"/>
                </a:lnTo>
                <a:cubicBezTo>
                  <a:pt x="651964" y="479679"/>
                  <a:pt x="660976" y="457361"/>
                  <a:pt x="667665" y="434197"/>
                </a:cubicBezTo>
                <a:cubicBezTo>
                  <a:pt x="676184" y="404415"/>
                  <a:pt x="680690" y="372943"/>
                  <a:pt x="680690" y="340486"/>
                </a:cubicBezTo>
                <a:cubicBezTo>
                  <a:pt x="680760" y="152571"/>
                  <a:pt x="528471" y="0"/>
                  <a:pt x="340204" y="0"/>
                </a:cubicBezTo>
                <a:close/>
                <a:moveTo>
                  <a:pt x="547903" y="405964"/>
                </a:moveTo>
                <a:cubicBezTo>
                  <a:pt x="543890" y="420890"/>
                  <a:pt x="538046" y="434971"/>
                  <a:pt x="530865" y="448278"/>
                </a:cubicBezTo>
                <a:cubicBezTo>
                  <a:pt x="527415" y="454685"/>
                  <a:pt x="523684" y="461092"/>
                  <a:pt x="519389" y="467147"/>
                </a:cubicBezTo>
                <a:lnTo>
                  <a:pt x="519389" y="467429"/>
                </a:lnTo>
                <a:cubicBezTo>
                  <a:pt x="480524" y="524951"/>
                  <a:pt x="414765" y="562759"/>
                  <a:pt x="340204" y="562759"/>
                </a:cubicBezTo>
                <a:cubicBezTo>
                  <a:pt x="265644" y="562759"/>
                  <a:pt x="198828" y="524176"/>
                  <a:pt x="159964" y="466091"/>
                </a:cubicBezTo>
                <a:cubicBezTo>
                  <a:pt x="156514" y="460740"/>
                  <a:pt x="153275" y="455178"/>
                  <a:pt x="150107" y="449616"/>
                </a:cubicBezTo>
                <a:cubicBezTo>
                  <a:pt x="150107" y="449334"/>
                  <a:pt x="149825" y="449334"/>
                  <a:pt x="149825" y="449053"/>
                </a:cubicBezTo>
                <a:cubicBezTo>
                  <a:pt x="142644" y="435464"/>
                  <a:pt x="136518" y="421101"/>
                  <a:pt x="132223" y="405893"/>
                </a:cubicBezTo>
                <a:cubicBezTo>
                  <a:pt x="126873" y="387025"/>
                  <a:pt x="123986" y="367029"/>
                  <a:pt x="123986" y="346541"/>
                </a:cubicBezTo>
                <a:cubicBezTo>
                  <a:pt x="123986" y="227272"/>
                  <a:pt x="220865" y="130393"/>
                  <a:pt x="340134" y="130393"/>
                </a:cubicBezTo>
                <a:cubicBezTo>
                  <a:pt x="459402" y="130393"/>
                  <a:pt x="556282" y="227272"/>
                  <a:pt x="556282" y="346541"/>
                </a:cubicBezTo>
                <a:cubicBezTo>
                  <a:pt x="556282" y="367029"/>
                  <a:pt x="553325" y="387025"/>
                  <a:pt x="547763" y="405893"/>
                </a:cubicBezTo>
                <a:close/>
              </a:path>
            </a:pathLst>
          </a:custGeom>
          <a:solidFill>
            <a:schemeClr val="accent2"/>
          </a:solidFill>
          <a:ln w="6972" cap="flat">
            <a:noFill/>
            <a:prstDash val="solid"/>
            <a:miter/>
          </a:ln>
        </p:spPr>
        <p:txBody>
          <a:bodyPr rtlCol="0" anchor="ctr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9628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FBE82D0-2AA6-FBDF-1AC1-436848526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Program / Časová osa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E2772E-8D2A-D222-9685-C738474AFF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8.00</a:t>
            </a:r>
          </a:p>
          <a:p>
            <a:r>
              <a:rPr lang="cs-CZ" dirty="0">
                <a:solidFill>
                  <a:schemeClr val="tx1"/>
                </a:solidFill>
              </a:rPr>
              <a:t>9.00</a:t>
            </a:r>
            <a:br>
              <a:rPr lang="cs-CZ" dirty="0">
                <a:solidFill>
                  <a:schemeClr val="tx1"/>
                </a:solidFill>
              </a:rPr>
            </a:b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11.00</a:t>
            </a:r>
            <a:br>
              <a:rPr lang="cs-CZ" dirty="0">
                <a:solidFill>
                  <a:schemeClr val="tx1"/>
                </a:solidFill>
              </a:rPr>
            </a:b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14.00</a:t>
            </a:r>
            <a:br>
              <a:rPr lang="cs-CZ" dirty="0">
                <a:solidFill>
                  <a:schemeClr val="tx1"/>
                </a:solidFill>
              </a:rPr>
            </a:b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16.00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06F3406-5883-3834-51F6-C03F9089C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slide </a:t>
            </a:r>
            <a:fld id="{E81B0134-131A-4CFD-A217-8A5CFB24891B}" type="slidenum">
              <a:rPr lang="cs-CZ" smtClean="0"/>
              <a:pPr/>
              <a:t>12</a:t>
            </a:fld>
            <a:endParaRPr lang="cs-CZ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0B044F84-8BDD-115D-9CFB-904A968CF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594000" indent="-5940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cs-CZ" dirty="0"/>
              <a:t>.</a:t>
            </a:r>
            <a:endParaRPr lang="en-US" dirty="0"/>
          </a:p>
          <a:p>
            <a:pPr marL="594000" indent="-594000"/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elit, sed do </a:t>
            </a:r>
            <a:r>
              <a:rPr lang="cs-CZ" dirty="0" err="1"/>
              <a:t>eiusmod</a:t>
            </a:r>
            <a:r>
              <a:rPr lang="cs-CZ" dirty="0"/>
              <a:t>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</a:t>
            </a:r>
          </a:p>
          <a:p>
            <a:pPr marL="594000" indent="-594000"/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elit, sed do </a:t>
            </a:r>
            <a:r>
              <a:rPr lang="cs-CZ" dirty="0" err="1"/>
              <a:t>eiusmod</a:t>
            </a:r>
            <a:r>
              <a:rPr lang="cs-CZ" dirty="0"/>
              <a:t>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</a:t>
            </a:r>
          </a:p>
          <a:p>
            <a:pPr marL="594000" indent="-594000"/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elit, sed do </a:t>
            </a:r>
            <a:r>
              <a:rPr lang="cs-CZ" dirty="0" err="1"/>
              <a:t>eiusmod</a:t>
            </a:r>
            <a:r>
              <a:rPr lang="cs-CZ" dirty="0"/>
              <a:t>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</a:t>
            </a:r>
          </a:p>
          <a:p>
            <a:pPr marL="594000" indent="-59400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cs-CZ" dirty="0"/>
              <a:t>.</a:t>
            </a:r>
            <a:endParaRPr lang="en-US" dirty="0"/>
          </a:p>
          <a:p>
            <a:pPr marL="594000" indent="-594000"/>
            <a:endParaRPr lang="cs-CZ" dirty="0"/>
          </a:p>
          <a:p>
            <a:pPr marL="594000" indent="-594000"/>
            <a:endParaRPr lang="cs-CZ" dirty="0"/>
          </a:p>
        </p:txBody>
      </p:sp>
      <p:cxnSp>
        <p:nvCxnSpPr>
          <p:cNvPr id="12" name="Přímá spojnice 11">
            <a:extLst>
              <a:ext uri="{FF2B5EF4-FFF2-40B4-BE49-F238E27FC236}">
                <a16:creationId xmlns:a16="http://schemas.microsoft.com/office/drawing/2014/main" id="{BBAADB95-0748-91DD-B186-DEDA0BD6A628}"/>
              </a:ext>
            </a:extLst>
          </p:cNvPr>
          <p:cNvCxnSpPr>
            <a:cxnSpLocks/>
          </p:cNvCxnSpPr>
          <p:nvPr/>
        </p:nvCxnSpPr>
        <p:spPr>
          <a:xfrm>
            <a:off x="1765081" y="1497576"/>
            <a:ext cx="0" cy="229337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61797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45F2CF-DC6C-E944-6FD2-EDBAA74D2D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Prostor pro</a:t>
            </a:r>
            <a:br>
              <a:rPr lang="cs-CZ" dirty="0"/>
            </a:br>
            <a:r>
              <a:rPr lang="cs-CZ" dirty="0"/>
              <a:t>Vaše dotazy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918EC8F-9E78-33CC-00E5-9EAEC2B5D2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Děkujeme za pozornost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B17483D3-464A-6E1A-3684-FFFC828393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mzv.gov.cz</a:t>
            </a:r>
          </a:p>
        </p:txBody>
      </p:sp>
    </p:spTree>
    <p:extLst>
      <p:ext uri="{BB962C8B-B14F-4D97-AF65-F5344CB8AC3E}">
        <p14:creationId xmlns:p14="http://schemas.microsoft.com/office/powerpoint/2010/main" val="3104402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08A1C6-F721-F767-C9D5-194ECCF0C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139" y="450574"/>
            <a:ext cx="10197548" cy="703401"/>
          </a:xfrm>
        </p:spPr>
        <p:txBody>
          <a:bodyPr>
            <a:normAutofit/>
          </a:bodyPr>
          <a:lstStyle/>
          <a:p>
            <a:r>
              <a:rPr lang="cs-CZ" dirty="0"/>
              <a:t>Text v odrážkách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D75A975-F1AC-AC93-1932-5AD8C5D9F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39" y="1348547"/>
            <a:ext cx="10197548" cy="4495662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Odstavcový text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elit, sed do </a:t>
            </a:r>
            <a:r>
              <a:rPr lang="cs-CZ" dirty="0" err="1"/>
              <a:t>eiusmod</a:t>
            </a:r>
            <a:r>
              <a:rPr lang="cs-CZ" dirty="0"/>
              <a:t>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elit, sed do </a:t>
            </a:r>
            <a:r>
              <a:rPr lang="cs-CZ" dirty="0" err="1"/>
              <a:t>eiusmod</a:t>
            </a:r>
            <a:r>
              <a:rPr lang="cs-CZ" dirty="0"/>
              <a:t>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/>
              <a:t>Podnadpis</a:t>
            </a:r>
          </a:p>
          <a:p>
            <a:r>
              <a:rPr lang="cs-CZ" u="sng" dirty="0">
                <a:uFill>
                  <a:solidFill>
                    <a:schemeClr val="accent2"/>
                  </a:solidFill>
                </a:uFill>
              </a:rPr>
              <a:t>Zdůraznění podtržením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elit, sed do </a:t>
            </a:r>
            <a:r>
              <a:rPr lang="cs-CZ" dirty="0" err="1"/>
              <a:t>eiusmod</a:t>
            </a:r>
            <a:r>
              <a:rPr lang="cs-CZ" dirty="0"/>
              <a:t>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</a:t>
            </a:r>
          </a:p>
          <a:p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elit, sed do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</a:t>
            </a:r>
          </a:p>
          <a:p>
            <a:pPr lvl="1"/>
            <a:r>
              <a:rPr lang="cs-CZ" dirty="0"/>
              <a:t>Odrážka druhé úrovně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</a:t>
            </a:r>
          </a:p>
          <a:p>
            <a:pPr lvl="1"/>
            <a:r>
              <a:rPr lang="cs-CZ" dirty="0"/>
              <a:t>Odrážka druhé úrovně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</a:t>
            </a:r>
          </a:p>
          <a:p>
            <a:pPr lvl="2"/>
            <a:r>
              <a:rPr lang="cs-CZ" dirty="0"/>
              <a:t>Odrážka třetí úrovně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</a:t>
            </a:r>
          </a:p>
          <a:p>
            <a:pPr lvl="2"/>
            <a:r>
              <a:rPr lang="cs-CZ" dirty="0"/>
              <a:t>Odrážka třetí úrovně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</a:t>
            </a:r>
          </a:p>
          <a:p>
            <a:pPr lvl="2"/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C4898C8-3A61-046C-F3BB-EDF553B06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</p:spPr>
        <p:txBody>
          <a:bodyPr/>
          <a:lstStyle/>
          <a:p>
            <a:r>
              <a:rPr lang="cs-CZ" dirty="0"/>
              <a:t>slide </a:t>
            </a:r>
            <a:fld id="{E81B0134-131A-4CFD-A217-8A5CFB24891B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71829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>
            <a:extLst>
              <a:ext uri="{FF2B5EF4-FFF2-40B4-BE49-F238E27FC236}">
                <a16:creationId xmlns:a16="http://schemas.microsoft.com/office/drawing/2014/main" id="{3F48DDCA-568E-03DA-49A4-156489A64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139" y="450574"/>
            <a:ext cx="10197548" cy="703401"/>
          </a:xfrm>
        </p:spPr>
        <p:txBody>
          <a:bodyPr anchor="ctr" anchorCtr="0"/>
          <a:lstStyle/>
          <a:p>
            <a:r>
              <a:rPr lang="cs-CZ" dirty="0"/>
              <a:t>Slide s textem a fotografií</a:t>
            </a:r>
          </a:p>
        </p:txBody>
      </p:sp>
      <p:sp>
        <p:nvSpPr>
          <p:cNvPr id="10" name="Zástupný obsah 9">
            <a:extLst>
              <a:ext uri="{FF2B5EF4-FFF2-40B4-BE49-F238E27FC236}">
                <a16:creationId xmlns:a16="http://schemas.microsoft.com/office/drawing/2014/main" id="{B6FE9CB1-BBAD-35CD-9B01-80E11A778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39" y="1348547"/>
            <a:ext cx="3569284" cy="4495662"/>
          </a:xfrm>
        </p:spPr>
        <p:txBody>
          <a:bodyPr>
            <a:normAutofit/>
          </a:bodyPr>
          <a:lstStyle/>
          <a:p>
            <a:r>
              <a:rPr lang="cs-CZ" dirty="0"/>
              <a:t>Odstavcový text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elit, sed do </a:t>
            </a:r>
            <a:r>
              <a:rPr lang="cs-CZ" dirty="0" err="1"/>
              <a:t>eiusmod</a:t>
            </a:r>
            <a:r>
              <a:rPr lang="cs-CZ" dirty="0"/>
              <a:t>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dirty="0"/>
              <a:t>Podnadpis</a:t>
            </a:r>
          </a:p>
          <a:p>
            <a:r>
              <a:rPr lang="cs-CZ" dirty="0"/>
              <a:t>Text v odrážkách</a:t>
            </a:r>
          </a:p>
          <a:p>
            <a:r>
              <a:rPr lang="cs-CZ" dirty="0"/>
              <a:t>Text v odrážkách</a:t>
            </a:r>
          </a:p>
        </p:txBody>
      </p:sp>
      <p:pic>
        <p:nvPicPr>
          <p:cNvPr id="13" name="Zástupný symbol obrázku 12" descr="Obsah obrázku osoba, oblečení, venku, rostlina&#10;&#10;Popis byl vytvořen automaticky">
            <a:extLst>
              <a:ext uri="{FF2B5EF4-FFF2-40B4-BE49-F238E27FC236}">
                <a16:creationId xmlns:a16="http://schemas.microsoft.com/office/drawing/2014/main" id="{5C5EB8F2-B5A4-A8EE-2CC6-76806859F42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1292" y="1347788"/>
            <a:ext cx="6332756" cy="4495800"/>
          </a:xfrm>
          <a:prstGeom prst="roundRect">
            <a:avLst>
              <a:gd name="adj" fmla="val 2260"/>
            </a:avLst>
          </a:prstGeom>
          <a:ln>
            <a:noFill/>
          </a:ln>
          <a:effectLst/>
        </p:spPr>
      </p:pic>
      <p:sp>
        <p:nvSpPr>
          <p:cNvPr id="14" name="Zástupný symbol pro číslo snímku 13">
            <a:extLst>
              <a:ext uri="{FF2B5EF4-FFF2-40B4-BE49-F238E27FC236}">
                <a16:creationId xmlns:a16="http://schemas.microsoft.com/office/drawing/2014/main" id="{46A678A4-4C3C-9C80-61E4-EEC94F60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</p:spPr>
        <p:txBody>
          <a:bodyPr/>
          <a:lstStyle/>
          <a:p>
            <a:r>
              <a:rPr lang="cs-CZ"/>
              <a:t>slide </a:t>
            </a:r>
            <a:fld id="{E81B0134-131A-4CFD-A217-8A5CFB24891B}" type="slidenum">
              <a:rPr lang="cs-CZ" smtClean="0"/>
              <a:pPr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68479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>
            <a:extLst>
              <a:ext uri="{FF2B5EF4-FFF2-40B4-BE49-F238E27FC236}">
                <a16:creationId xmlns:a16="http://schemas.microsoft.com/office/drawing/2014/main" id="{3F48DDCA-568E-03DA-49A4-156489A64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139" y="450574"/>
            <a:ext cx="10197548" cy="703401"/>
          </a:xfrm>
        </p:spPr>
        <p:txBody>
          <a:bodyPr anchor="ctr" anchorCtr="0"/>
          <a:lstStyle/>
          <a:p>
            <a:r>
              <a:rPr lang="cs-CZ" dirty="0"/>
              <a:t>Slide s více fotografiemi</a:t>
            </a:r>
          </a:p>
        </p:txBody>
      </p:sp>
      <p:pic>
        <p:nvPicPr>
          <p:cNvPr id="13" name="Zástupný symbol obrázku 12" descr="Obsah obrázku osoba, oblečení, venku, rostlina&#10;&#10;Popis byl vytvořen automaticky">
            <a:extLst>
              <a:ext uri="{FF2B5EF4-FFF2-40B4-BE49-F238E27FC236}">
                <a16:creationId xmlns:a16="http://schemas.microsoft.com/office/drawing/2014/main" id="{5C5EB8F2-B5A4-A8EE-2CC6-76806859F42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139" y="1347788"/>
            <a:ext cx="6332756" cy="4495800"/>
          </a:xfrm>
          <a:prstGeom prst="roundRect">
            <a:avLst>
              <a:gd name="adj" fmla="val 2203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pic>
        <p:nvPicPr>
          <p:cNvPr id="11" name="Zástupný symbol obrázku 10">
            <a:extLst>
              <a:ext uri="{FF2B5EF4-FFF2-40B4-BE49-F238E27FC236}">
                <a16:creationId xmlns:a16="http://schemas.microsoft.com/office/drawing/2014/main" id="{C927C807-D918-2621-D682-7237F65E80E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1779" y="1347788"/>
            <a:ext cx="3552908" cy="2087880"/>
          </a:xfrm>
          <a:prstGeom prst="roundRect">
            <a:avLst>
              <a:gd name="adj" fmla="val 3161"/>
            </a:avLst>
          </a:prstGeom>
        </p:spPr>
      </p:pic>
      <p:pic>
        <p:nvPicPr>
          <p:cNvPr id="16" name="Zástupný symbol obrázku 15" descr="Obsah obrázku oblečení, osoba, obloha, venku&#10;&#10;Popis byl vytvořen automaticky">
            <a:extLst>
              <a:ext uri="{FF2B5EF4-FFF2-40B4-BE49-F238E27FC236}">
                <a16:creationId xmlns:a16="http://schemas.microsoft.com/office/drawing/2014/main" id="{80E6B996-7189-95E1-0610-DF82357369B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2000" y="3756025"/>
            <a:ext cx="3552825" cy="2087563"/>
          </a:xfrm>
          <a:prstGeom prst="roundRect">
            <a:avLst>
              <a:gd name="adj" fmla="val 3161"/>
            </a:avLst>
          </a:prstGeom>
        </p:spPr>
      </p:pic>
      <p:sp>
        <p:nvSpPr>
          <p:cNvPr id="21" name="Zástupný symbol pro číslo snímku 20">
            <a:extLst>
              <a:ext uri="{FF2B5EF4-FFF2-40B4-BE49-F238E27FC236}">
                <a16:creationId xmlns:a16="http://schemas.microsoft.com/office/drawing/2014/main" id="{983C3F94-3EAD-86D4-4A2A-E1F72A9E5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1487" y="6163903"/>
            <a:ext cx="2743200" cy="365125"/>
          </a:xfrm>
        </p:spPr>
        <p:txBody>
          <a:bodyPr/>
          <a:lstStyle/>
          <a:p>
            <a:r>
              <a:rPr lang="cs-CZ"/>
              <a:t>slide </a:t>
            </a:r>
            <a:fld id="{E81B0134-131A-4CFD-A217-8A5CFB24891B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8022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5F2F21F-F4B8-CFA5-DA91-9C50923B0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Slide s více fotografiemi (modrý)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76F4732-7C8D-079A-411E-B499E084F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slide </a:t>
            </a:r>
            <a:fld id="{E81B0134-131A-4CFD-A217-8A5CFB24891B}" type="slidenum">
              <a:rPr lang="cs-CZ" smtClean="0"/>
              <a:pPr/>
              <a:t>5</a:t>
            </a:fld>
            <a:endParaRPr lang="cs-CZ" dirty="0"/>
          </a:p>
        </p:txBody>
      </p:sp>
      <p:pic>
        <p:nvPicPr>
          <p:cNvPr id="10" name="Zástupný symbol obrázku 12" descr="Obsah obrázku osoba, oblečení, venku, rostlina&#10;&#10;Popis byl vytvořen automaticky">
            <a:extLst>
              <a:ext uri="{FF2B5EF4-FFF2-40B4-BE49-F238E27FC236}">
                <a16:creationId xmlns:a16="http://schemas.microsoft.com/office/drawing/2014/main" id="{9257A3A7-56ED-7E8B-81F6-00C574CD188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725" y="1347788"/>
            <a:ext cx="6332538" cy="4495800"/>
          </a:xfrm>
          <a:prstGeom prst="roundRect">
            <a:avLst>
              <a:gd name="adj" fmla="val 2203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pic>
        <p:nvPicPr>
          <p:cNvPr id="11" name="Zástupný symbol obrázku 10">
            <a:extLst>
              <a:ext uri="{FF2B5EF4-FFF2-40B4-BE49-F238E27FC236}">
                <a16:creationId xmlns:a16="http://schemas.microsoft.com/office/drawing/2014/main" id="{20DCD6F1-D5A1-8C7C-8767-20588784248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2000" y="1347788"/>
            <a:ext cx="3552825" cy="2087562"/>
          </a:xfrm>
          <a:prstGeom prst="roundRect">
            <a:avLst>
              <a:gd name="adj" fmla="val 3161"/>
            </a:avLst>
          </a:prstGeom>
        </p:spPr>
      </p:pic>
      <p:pic>
        <p:nvPicPr>
          <p:cNvPr id="12" name="Zástupný symbol obrázku 15" descr="Obsah obrázku oblečení, osoba, obloha, venku&#10;&#10;Popis byl vytvořen automaticky">
            <a:extLst>
              <a:ext uri="{FF2B5EF4-FFF2-40B4-BE49-F238E27FC236}">
                <a16:creationId xmlns:a16="http://schemas.microsoft.com/office/drawing/2014/main" id="{33CC3DAD-0592-A73A-5DF7-44E196B4448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2000" y="3756025"/>
            <a:ext cx="3552825" cy="2087563"/>
          </a:xfrm>
          <a:prstGeom prst="roundRect">
            <a:avLst>
              <a:gd name="adj" fmla="val 3161"/>
            </a:avLst>
          </a:prstGeom>
        </p:spPr>
      </p:pic>
    </p:spTree>
    <p:extLst>
      <p:ext uri="{BB962C8B-B14F-4D97-AF65-F5344CB8AC3E}">
        <p14:creationId xmlns:p14="http://schemas.microsoft.com/office/powerpoint/2010/main" val="1620256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F687B9-1361-9390-36B6-236487FE94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/>
              <a:t>Coffee</a:t>
            </a:r>
            <a:r>
              <a:rPr lang="cs-CZ" dirty="0"/>
              <a:t> </a:t>
            </a:r>
            <a:r>
              <a:rPr lang="cs-CZ" dirty="0" err="1"/>
              <a:t>break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DC98C97-2A69-C361-21B2-8E9659F29F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Pokračujeme za 15 minut</a:t>
            </a:r>
          </a:p>
        </p:txBody>
      </p:sp>
    </p:spTree>
    <p:extLst>
      <p:ext uri="{BB962C8B-B14F-4D97-AF65-F5344CB8AC3E}">
        <p14:creationId xmlns:p14="http://schemas.microsoft.com/office/powerpoint/2010/main" val="3896438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0246C0-E756-D972-F9CC-AFC366142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Slide s textem a grafem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EAF9BC-AD7F-1F71-9F47-3948438F32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Odstavcový text </a:t>
            </a:r>
            <a:r>
              <a:rPr lang="cs-CZ" dirty="0" err="1"/>
              <a:t>Lorem</a:t>
            </a:r>
            <a:r>
              <a:rPr lang="cs-CZ" dirty="0"/>
              <a:t> </a:t>
            </a:r>
            <a:r>
              <a:rPr lang="cs-CZ" dirty="0" err="1"/>
              <a:t>ipsum</a:t>
            </a:r>
            <a:r>
              <a:rPr lang="cs-CZ" dirty="0"/>
              <a:t> </a:t>
            </a:r>
            <a:r>
              <a:rPr lang="cs-CZ" dirty="0" err="1"/>
              <a:t>dolor</a:t>
            </a:r>
            <a:r>
              <a:rPr lang="cs-CZ" dirty="0"/>
              <a:t> </a:t>
            </a:r>
            <a:r>
              <a:rPr lang="cs-CZ" dirty="0" err="1"/>
              <a:t>sit</a:t>
            </a:r>
            <a:r>
              <a:rPr lang="cs-CZ" dirty="0"/>
              <a:t> </a:t>
            </a:r>
            <a:r>
              <a:rPr lang="cs-CZ" dirty="0" err="1"/>
              <a:t>amet</a:t>
            </a:r>
            <a:r>
              <a:rPr lang="cs-CZ" dirty="0"/>
              <a:t>, </a:t>
            </a:r>
            <a:r>
              <a:rPr lang="cs-CZ" dirty="0" err="1"/>
              <a:t>consectetur</a:t>
            </a:r>
            <a:r>
              <a:rPr lang="cs-CZ" dirty="0"/>
              <a:t> </a:t>
            </a:r>
            <a:r>
              <a:rPr lang="cs-CZ" dirty="0" err="1"/>
              <a:t>adipiscing</a:t>
            </a:r>
            <a:r>
              <a:rPr lang="cs-CZ" dirty="0"/>
              <a:t> elit, sed do </a:t>
            </a:r>
            <a:r>
              <a:rPr lang="cs-CZ" dirty="0" err="1"/>
              <a:t>eiusmod</a:t>
            </a:r>
            <a:r>
              <a:rPr lang="cs-CZ" dirty="0"/>
              <a:t> </a:t>
            </a:r>
            <a:r>
              <a:rPr lang="cs-CZ" dirty="0" err="1"/>
              <a:t>tempor</a:t>
            </a:r>
            <a:r>
              <a:rPr lang="cs-CZ" dirty="0"/>
              <a:t> </a:t>
            </a:r>
            <a:r>
              <a:rPr lang="cs-CZ" dirty="0" err="1"/>
              <a:t>incididunt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pPr>
              <a:buClr>
                <a:schemeClr val="accent1"/>
              </a:buClr>
            </a:pPr>
            <a:r>
              <a:rPr lang="cs-CZ" b="1" dirty="0">
                <a:solidFill>
                  <a:schemeClr val="accent1"/>
                </a:solidFill>
              </a:rPr>
              <a:t>Řada 1</a:t>
            </a:r>
          </a:p>
          <a:p>
            <a:pPr lvl="1">
              <a:buClr>
                <a:schemeClr val="accent1"/>
              </a:buClr>
            </a:pPr>
            <a:r>
              <a:rPr lang="cs-CZ" dirty="0"/>
              <a:t>Text v odrážkách</a:t>
            </a:r>
          </a:p>
          <a:p>
            <a:pPr lvl="1">
              <a:buClr>
                <a:schemeClr val="accent1"/>
              </a:buClr>
            </a:pPr>
            <a:r>
              <a:rPr lang="cs-CZ" dirty="0"/>
              <a:t>Text v odrážkách</a:t>
            </a:r>
          </a:p>
          <a:p>
            <a:r>
              <a:rPr lang="cs-CZ" b="1" dirty="0">
                <a:solidFill>
                  <a:schemeClr val="accent2"/>
                </a:solidFill>
              </a:rPr>
              <a:t>Řada 2</a:t>
            </a:r>
          </a:p>
          <a:p>
            <a:pPr lvl="1"/>
            <a:r>
              <a:rPr lang="cs-CZ" dirty="0"/>
              <a:t>Text v odrážkách</a:t>
            </a:r>
          </a:p>
          <a:p>
            <a:pPr lvl="1"/>
            <a:r>
              <a:rPr lang="cs-CZ" dirty="0"/>
              <a:t>Text v odrážkách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5DC8725F-8B55-6BEB-95E6-B482202E6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slide </a:t>
            </a:r>
            <a:fld id="{E81B0134-131A-4CFD-A217-8A5CFB24891B}" type="slidenum">
              <a:rPr lang="cs-CZ" smtClean="0"/>
              <a:pPr/>
              <a:t>7</a:t>
            </a:fld>
            <a:endParaRPr lang="cs-CZ" dirty="0"/>
          </a:p>
        </p:txBody>
      </p:sp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49FFADF6-0489-BB4E-DE08-056F45F803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7487254"/>
              </p:ext>
            </p:extLst>
          </p:nvPr>
        </p:nvGraphicFramePr>
        <p:xfrm>
          <a:off x="4330700" y="1347788"/>
          <a:ext cx="6333987" cy="449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37047035-B62B-AB41-B81C-2DCDFA5C1776}"/>
              </a:ext>
            </a:extLst>
          </p:cNvPr>
          <p:cNvSpPr txBox="1">
            <a:spLocks/>
          </p:cNvSpPr>
          <p:nvPr/>
        </p:nvSpPr>
        <p:spPr>
          <a:xfrm>
            <a:off x="8858697" y="894418"/>
            <a:ext cx="1597347" cy="5191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85750" indent="-28575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Figtree regular" pitchFamily="2" charset="0"/>
              <a:buChar char="−"/>
              <a:defRPr sz="1800" kern="1200">
                <a:solidFill>
                  <a:srgbClr val="061950"/>
                </a:solidFill>
                <a:latin typeface="Figtree regular" pitchFamily="2" charset="0"/>
                <a:ea typeface="+mn-ea"/>
                <a:cs typeface="+mn-cs"/>
              </a:defRPr>
            </a:lvl1pPr>
            <a:lvl2pPr marL="288000" indent="-28800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479FF1"/>
              </a:buClr>
              <a:buFont typeface="Figtree regular" pitchFamily="2" charset="0"/>
              <a:buChar char="−"/>
              <a:defRPr sz="1800" kern="1200">
                <a:solidFill>
                  <a:srgbClr val="061950"/>
                </a:solidFill>
                <a:latin typeface="Figtree regular" pitchFamily="2" charset="0"/>
                <a:ea typeface="+mn-ea"/>
                <a:cs typeface="+mn-cs"/>
              </a:defRPr>
            </a:lvl2pPr>
            <a:lvl3pPr marL="576000" indent="-28800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00ED9B"/>
              </a:buClr>
              <a:buFont typeface="Figtree regular" pitchFamily="2" charset="0"/>
              <a:buChar char="−"/>
              <a:defRPr sz="1600" kern="1200">
                <a:solidFill>
                  <a:srgbClr val="061950"/>
                </a:solidFill>
                <a:latin typeface="Figtree regular" pitchFamily="2" charset="0"/>
                <a:ea typeface="+mn-ea"/>
                <a:cs typeface="+mn-cs"/>
              </a:defRPr>
            </a:lvl3pPr>
            <a:lvl4pPr marL="864000" indent="-28800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00ED9B"/>
              </a:buClr>
              <a:buFont typeface="Figtree regular" pitchFamily="2" charset="0"/>
              <a:buChar char="−"/>
              <a:defRPr sz="1400" kern="1200">
                <a:solidFill>
                  <a:srgbClr val="061950"/>
                </a:solidFill>
                <a:latin typeface="Figtree regular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Clr>
                <a:srgbClr val="00ED9B"/>
              </a:buClr>
              <a:buFont typeface="Figtree regular" pitchFamily="2" charset="0"/>
              <a:buChar char="−"/>
              <a:defRPr sz="1400" kern="1200">
                <a:solidFill>
                  <a:srgbClr val="061950"/>
                </a:solidFill>
                <a:latin typeface="Figtree regular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r">
              <a:spcAft>
                <a:spcPts val="0"/>
              </a:spcAft>
              <a:buNone/>
            </a:pPr>
            <a:r>
              <a:rPr lang="cs-CZ" sz="1200" dirty="0">
                <a:solidFill>
                  <a:schemeClr val="accent2"/>
                </a:solidFill>
              </a:rPr>
              <a:t>rok 2022</a:t>
            </a:r>
          </a:p>
          <a:p>
            <a:pPr marL="0" lvl="2" indent="0" algn="r">
              <a:spcAft>
                <a:spcPts val="0"/>
              </a:spcAft>
              <a:buNone/>
            </a:pPr>
            <a:r>
              <a:rPr lang="cs-CZ" sz="1800" dirty="0">
                <a:latin typeface="Figtree Bold" pitchFamily="2" charset="0"/>
              </a:rPr>
              <a:t>840 mil. EUR</a:t>
            </a:r>
            <a:endParaRPr lang="cs-CZ" dirty="0">
              <a:solidFill>
                <a:schemeClr val="accent4"/>
              </a:solidFill>
              <a:latin typeface="Figtree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95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61CB1C-4610-D323-F40F-EAC3106D6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Grafy s popiskem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11E8001-1B66-DF8D-F6EF-36C4144B9FA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cs-CZ" dirty="0"/>
              <a:t>Graf 1, rozložení hodnot</a:t>
            </a:r>
          </a:p>
        </p:txBody>
      </p:sp>
      <p:sp>
        <p:nvSpPr>
          <p:cNvPr id="6" name="Zástupný text 5">
            <a:extLst>
              <a:ext uri="{FF2B5EF4-FFF2-40B4-BE49-F238E27FC236}">
                <a16:creationId xmlns:a16="http://schemas.microsoft.com/office/drawing/2014/main" id="{718DBA1A-B040-0264-832C-C756CA71BFA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cs-CZ" dirty="0"/>
              <a:t>Graf 2, vývoj v čase</a:t>
            </a:r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5AEE559-A854-CA9A-E002-5C2EE5401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slide </a:t>
            </a:r>
            <a:fld id="{E81B0134-131A-4CFD-A217-8A5CFB24891B}" type="slidenum">
              <a:rPr lang="cs-CZ" smtClean="0"/>
              <a:pPr/>
              <a:t>8</a:t>
            </a:fld>
            <a:endParaRPr lang="cs-CZ" dirty="0"/>
          </a:p>
        </p:txBody>
      </p:sp>
      <p:graphicFrame>
        <p:nvGraphicFramePr>
          <p:cNvPr id="10" name="Graf 9">
            <a:extLst>
              <a:ext uri="{FF2B5EF4-FFF2-40B4-BE49-F238E27FC236}">
                <a16:creationId xmlns:a16="http://schemas.microsoft.com/office/drawing/2014/main" id="{CA7E6F9D-40E7-0A61-5420-408E7B7DEE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9660665"/>
              </p:ext>
            </p:extLst>
          </p:nvPr>
        </p:nvGraphicFramePr>
        <p:xfrm>
          <a:off x="466725" y="1347788"/>
          <a:ext cx="4935441" cy="3871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id="{8B5C8B68-68A8-512A-3637-E58CDA3E74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6716662"/>
              </p:ext>
            </p:extLst>
          </p:nvPr>
        </p:nvGraphicFramePr>
        <p:xfrm>
          <a:off x="5729149" y="1347788"/>
          <a:ext cx="4935537" cy="3780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3902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0E245D-DF54-72BE-FF7F-7D6E2625C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Infografika (</a:t>
            </a:r>
            <a:r>
              <a:rPr lang="cs-CZ" dirty="0" err="1"/>
              <a:t>SmartArt</a:t>
            </a:r>
            <a:r>
              <a:rPr lang="cs-CZ" dirty="0"/>
              <a:t>)</a:t>
            </a:r>
          </a:p>
        </p:txBody>
      </p:sp>
      <p:graphicFrame>
        <p:nvGraphicFramePr>
          <p:cNvPr id="5" name="Zástupný obsah 4">
            <a:extLst>
              <a:ext uri="{FF2B5EF4-FFF2-40B4-BE49-F238E27FC236}">
                <a16:creationId xmlns:a16="http://schemas.microsoft.com/office/drawing/2014/main" id="{617B0729-2F28-DA72-E50D-0AFAC73AE54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0787952"/>
              </p:ext>
            </p:extLst>
          </p:nvPr>
        </p:nvGraphicFramePr>
        <p:xfrm>
          <a:off x="467139" y="1443893"/>
          <a:ext cx="5628861" cy="4277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08D067E-7C8E-2030-7B45-B5C16BF26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cs-CZ"/>
              <a:t>slide </a:t>
            </a:r>
            <a:fld id="{E81B0134-131A-4CFD-A217-8A5CFB24891B}" type="slidenum">
              <a:rPr lang="cs-CZ" smtClean="0"/>
              <a:pPr/>
              <a:t>9</a:t>
            </a:fld>
            <a:endParaRPr lang="cs-CZ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722D84AA-059B-F809-7FFA-FC1986AF52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4742122"/>
              </p:ext>
            </p:extLst>
          </p:nvPr>
        </p:nvGraphicFramePr>
        <p:xfrm>
          <a:off x="6563139" y="1615343"/>
          <a:ext cx="4101547" cy="4400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52499994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CzechAid">
      <a:dk1>
        <a:sysClr val="windowText" lastClr="000000"/>
      </a:dk1>
      <a:lt1>
        <a:sysClr val="window" lastClr="FFFFFF"/>
      </a:lt1>
      <a:dk2>
        <a:srgbClr val="0E2841"/>
      </a:dk2>
      <a:lt2>
        <a:srgbClr val="F2F2F2"/>
      </a:lt2>
      <a:accent1>
        <a:srgbClr val="104A8B"/>
      </a:accent1>
      <a:accent2>
        <a:srgbClr val="D50917"/>
      </a:accent2>
      <a:accent3>
        <a:srgbClr val="B0C4DE"/>
      </a:accent3>
      <a:accent4>
        <a:srgbClr val="EBA4A5"/>
      </a:accent4>
      <a:accent5>
        <a:srgbClr val="A9B89F"/>
      </a:accent5>
      <a:accent6>
        <a:srgbClr val="EDE6DB"/>
      </a:accent6>
      <a:hlink>
        <a:srgbClr val="D1D1D1"/>
      </a:hlink>
      <a:folHlink>
        <a:srgbClr val="EBA4A5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rmAutofit fontScale="92500" lnSpcReduction="10000"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452</Words>
  <Application>Microsoft Office PowerPoint</Application>
  <PresentationFormat>Širokoúhlá obrazovka</PresentationFormat>
  <Paragraphs>101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21" baseType="lpstr">
      <vt:lpstr>Aptos</vt:lpstr>
      <vt:lpstr>Aptos Display</vt:lpstr>
      <vt:lpstr>Arial</vt:lpstr>
      <vt:lpstr>Figtree</vt:lpstr>
      <vt:lpstr>Figtree Bold</vt:lpstr>
      <vt:lpstr>Open Sans</vt:lpstr>
      <vt:lpstr>Wingdings</vt:lpstr>
      <vt:lpstr>Motiv Office</vt:lpstr>
      <vt:lpstr>Vzorová prezentace Czech Aid</vt:lpstr>
      <vt:lpstr>Text v odrážkách</vt:lpstr>
      <vt:lpstr>Slide s textem a fotografií</vt:lpstr>
      <vt:lpstr>Slide s více fotografiemi</vt:lpstr>
      <vt:lpstr>Slide s více fotografiemi (modrý)</vt:lpstr>
      <vt:lpstr>Coffee break</vt:lpstr>
      <vt:lpstr>Slide s textem a grafem</vt:lpstr>
      <vt:lpstr>Grafy s popiskem</vt:lpstr>
      <vt:lpstr>Infografika (SmartArt)</vt:lpstr>
      <vt:lpstr>Infografika (editovatelná)</vt:lpstr>
      <vt:lpstr>Infografika (editovatelná)</vt:lpstr>
      <vt:lpstr>Program / Časová osa</vt:lpstr>
      <vt:lpstr>Prostor pro Vaše dotazy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Vzorová prezentace Czech Aid</dc:title>
  <dc:creator>Andrea Vokálová</dc:creator>
  <cp:lastModifiedBy>Lukáš SVATEK</cp:lastModifiedBy>
  <cp:revision>27</cp:revision>
  <dcterms:created xsi:type="dcterms:W3CDTF">2024-09-05T08:16:46Z</dcterms:created>
  <dcterms:modified xsi:type="dcterms:W3CDTF">2026-04-13T07:23:13Z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3564849-fbfc-4795-ad59-055bb350645f_Enabled">
    <vt:lpwstr>true</vt:lpwstr>
  </property>
  <property fmtid="{D5CDD505-2E9C-101B-9397-08002B2CF9AE}" pid="3" name="MSIP_Label_b3564849-fbfc-4795-ad59-055bb350645f_SetDate">
    <vt:lpwstr>2024-09-30T13:13:52Z</vt:lpwstr>
  </property>
  <property fmtid="{D5CDD505-2E9C-101B-9397-08002B2CF9AE}" pid="4" name="MSIP_Label_b3564849-fbfc-4795-ad59-055bb350645f_Method">
    <vt:lpwstr>Standard</vt:lpwstr>
  </property>
  <property fmtid="{D5CDD505-2E9C-101B-9397-08002B2CF9AE}" pid="5" name="MSIP_Label_b3564849-fbfc-4795-ad59-055bb350645f_Name">
    <vt:lpwstr>M102S01</vt:lpwstr>
  </property>
  <property fmtid="{D5CDD505-2E9C-101B-9397-08002B2CF9AE}" pid="6" name="MSIP_Label_b3564849-fbfc-4795-ad59-055bb350645f_SiteId">
    <vt:lpwstr>65154e19-ce31-44e2-97af-2480f4c17f95</vt:lpwstr>
  </property>
  <property fmtid="{D5CDD505-2E9C-101B-9397-08002B2CF9AE}" pid="7" name="MSIP_Label_b3564849-fbfc-4795-ad59-055bb350645f_ActionId">
    <vt:lpwstr>c6fae0cd-153e-4f84-98a3-36dc6241fc49</vt:lpwstr>
  </property>
  <property fmtid="{D5CDD505-2E9C-101B-9397-08002B2CF9AE}" pid="8" name="MSIP_Label_b3564849-fbfc-4795-ad59-055bb350645f_ContentBits">
    <vt:lpwstr>0</vt:lpwstr>
  </property>
</Properties>
</file>